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Lst>
  <p:notesMasterIdLst>
    <p:notesMasterId r:id="rId20"/>
  </p:notesMasterIdLst>
  <p:sldIdLst>
    <p:sldId id="267" r:id="rId5"/>
    <p:sldId id="305" r:id="rId6"/>
    <p:sldId id="288" r:id="rId7"/>
    <p:sldId id="306" r:id="rId8"/>
    <p:sldId id="307" r:id="rId9"/>
    <p:sldId id="312" r:id="rId10"/>
    <p:sldId id="313" r:id="rId11"/>
    <p:sldId id="316" r:id="rId12"/>
    <p:sldId id="317" r:id="rId13"/>
    <p:sldId id="274" r:id="rId14"/>
    <p:sldId id="318" r:id="rId15"/>
    <p:sldId id="311" r:id="rId16"/>
    <p:sldId id="296" r:id="rId17"/>
    <p:sldId id="297" r:id="rId18"/>
    <p:sldId id="299"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5" autoAdjust="0"/>
    <p:restoredTop sz="94660"/>
  </p:normalViewPr>
  <p:slideViewPr>
    <p:cSldViewPr snapToGrid="0">
      <p:cViewPr varScale="1">
        <p:scale>
          <a:sx n="115" d="100"/>
          <a:sy n="115" d="100"/>
        </p:scale>
        <p:origin x="312" y="12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slideMaster" Target="slideMasters/slideMaster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CDDDEC2-7D28-48FC-AF0F-94A6C8F3D9F3}" type="datetimeFigureOut">
              <a:rPr lang="en-GB" smtClean="0"/>
              <a:t>25/02/2022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A831968-5C6F-4F24-8A30-2655DDC525DC}" type="slidenum">
              <a:rPr lang="en-GB" smtClean="0"/>
              <a:t>‹#›</a:t>
            </a:fld>
            <a:endParaRPr lang="en-GB"/>
          </a:p>
        </p:txBody>
      </p:sp>
    </p:spTree>
    <p:extLst>
      <p:ext uri="{BB962C8B-B14F-4D97-AF65-F5344CB8AC3E}">
        <p14:creationId xmlns:p14="http://schemas.microsoft.com/office/powerpoint/2010/main" val="40331737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ED31D391-873B-42FF-80BD-954FD199B9ED}" type="datetimeFigureOut">
              <a:rPr lang="en-GB" smtClean="0"/>
              <a:t>25/02/2022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2FB4B5-98DF-45B2-B004-A9AC449AE647}" type="slidenum">
              <a:rPr lang="en-GB" smtClean="0"/>
              <a:t>‹#›</a:t>
            </a:fld>
            <a:endParaRPr lang="en-GB"/>
          </a:p>
        </p:txBody>
      </p:sp>
    </p:spTree>
    <p:extLst>
      <p:ext uri="{BB962C8B-B14F-4D97-AF65-F5344CB8AC3E}">
        <p14:creationId xmlns:p14="http://schemas.microsoft.com/office/powerpoint/2010/main" val="17182973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D31D391-873B-42FF-80BD-954FD199B9ED}" type="datetimeFigureOut">
              <a:rPr lang="en-GB" smtClean="0"/>
              <a:t>25/02/2022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2FB4B5-98DF-45B2-B004-A9AC449AE647}" type="slidenum">
              <a:rPr lang="en-GB" smtClean="0"/>
              <a:t>‹#›</a:t>
            </a:fld>
            <a:endParaRPr lang="en-GB"/>
          </a:p>
        </p:txBody>
      </p:sp>
    </p:spTree>
    <p:extLst>
      <p:ext uri="{BB962C8B-B14F-4D97-AF65-F5344CB8AC3E}">
        <p14:creationId xmlns:p14="http://schemas.microsoft.com/office/powerpoint/2010/main" val="36261292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D31D391-873B-42FF-80BD-954FD199B9ED}" type="datetimeFigureOut">
              <a:rPr lang="en-GB" smtClean="0"/>
              <a:t>25/02/2022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2FB4B5-98DF-45B2-B004-A9AC449AE647}" type="slidenum">
              <a:rPr lang="en-GB" smtClean="0"/>
              <a:t>‹#›</a:t>
            </a:fld>
            <a:endParaRPr lang="en-GB"/>
          </a:p>
        </p:txBody>
      </p:sp>
    </p:spTree>
    <p:extLst>
      <p:ext uri="{BB962C8B-B14F-4D97-AF65-F5344CB8AC3E}">
        <p14:creationId xmlns:p14="http://schemas.microsoft.com/office/powerpoint/2010/main" val="42910173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ED31D391-873B-42FF-80BD-954FD199B9ED}" type="datetimeFigureOut">
              <a:rPr lang="en-GB" smtClean="0"/>
              <a:t>25/02/2022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52FB4B5-98DF-45B2-B004-A9AC449AE647}" type="slidenum">
              <a:rPr lang="en-GB" smtClean="0"/>
              <a:t>‹#›</a:t>
            </a:fld>
            <a:endParaRPr lang="en-GB"/>
          </a:p>
        </p:txBody>
      </p:sp>
    </p:spTree>
    <p:extLst>
      <p:ext uri="{BB962C8B-B14F-4D97-AF65-F5344CB8AC3E}">
        <p14:creationId xmlns:p14="http://schemas.microsoft.com/office/powerpoint/2010/main" val="40090845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ED31D391-873B-42FF-80BD-954FD199B9ED}" type="datetimeFigureOut">
              <a:rPr lang="en-GB" smtClean="0"/>
              <a:t>25/02/2022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52FB4B5-98DF-45B2-B004-A9AC449AE647}" type="slidenum">
              <a:rPr lang="en-GB" smtClean="0"/>
              <a:t>‹#›</a:t>
            </a:fld>
            <a:endParaRPr lang="en-GB"/>
          </a:p>
        </p:txBody>
      </p:sp>
    </p:spTree>
    <p:extLst>
      <p:ext uri="{BB962C8B-B14F-4D97-AF65-F5344CB8AC3E}">
        <p14:creationId xmlns:p14="http://schemas.microsoft.com/office/powerpoint/2010/main" val="8700077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ED31D391-873B-42FF-80BD-954FD199B9ED}" type="datetimeFigureOut">
              <a:rPr lang="en-GB" smtClean="0"/>
              <a:t>25/02/2022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52FB4B5-98DF-45B2-B004-A9AC449AE647}" type="slidenum">
              <a:rPr lang="en-GB" smtClean="0"/>
              <a:t>‹#›</a:t>
            </a:fld>
            <a:endParaRPr lang="en-GB"/>
          </a:p>
        </p:txBody>
      </p:sp>
    </p:spTree>
    <p:extLst>
      <p:ext uri="{BB962C8B-B14F-4D97-AF65-F5344CB8AC3E}">
        <p14:creationId xmlns:p14="http://schemas.microsoft.com/office/powerpoint/2010/main" val="1864241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D31D391-873B-42FF-80BD-954FD199B9ED}" type="datetimeFigureOut">
              <a:rPr lang="en-GB" smtClean="0"/>
              <a:t>25/02/2022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52FB4B5-98DF-45B2-B004-A9AC449AE647}" type="slidenum">
              <a:rPr lang="en-GB" smtClean="0"/>
              <a:t>‹#›</a:t>
            </a:fld>
            <a:endParaRPr lang="en-GB"/>
          </a:p>
        </p:txBody>
      </p:sp>
    </p:spTree>
    <p:extLst>
      <p:ext uri="{BB962C8B-B14F-4D97-AF65-F5344CB8AC3E}">
        <p14:creationId xmlns:p14="http://schemas.microsoft.com/office/powerpoint/2010/main" val="8302645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D31D391-873B-42FF-80BD-954FD199B9ED}" type="datetimeFigureOut">
              <a:rPr lang="en-GB" smtClean="0"/>
              <a:t>25/02/2022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52FB4B5-98DF-45B2-B004-A9AC449AE647}" type="slidenum">
              <a:rPr lang="en-GB" smtClean="0"/>
              <a:t>‹#›</a:t>
            </a:fld>
            <a:endParaRPr lang="en-GB"/>
          </a:p>
        </p:txBody>
      </p:sp>
    </p:spTree>
    <p:extLst>
      <p:ext uri="{BB962C8B-B14F-4D97-AF65-F5344CB8AC3E}">
        <p14:creationId xmlns:p14="http://schemas.microsoft.com/office/powerpoint/2010/main" val="26069616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D31D391-873B-42FF-80BD-954FD199B9ED}" type="datetimeFigureOut">
              <a:rPr lang="en-GB" smtClean="0"/>
              <a:t>25/02/2022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52FB4B5-98DF-45B2-B004-A9AC449AE647}" type="slidenum">
              <a:rPr lang="en-GB" smtClean="0"/>
              <a:t>‹#›</a:t>
            </a:fld>
            <a:endParaRPr lang="en-GB"/>
          </a:p>
        </p:txBody>
      </p:sp>
    </p:spTree>
    <p:extLst>
      <p:ext uri="{BB962C8B-B14F-4D97-AF65-F5344CB8AC3E}">
        <p14:creationId xmlns:p14="http://schemas.microsoft.com/office/powerpoint/2010/main" val="30367482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D31D391-873B-42FF-80BD-954FD199B9ED}" type="datetimeFigureOut">
              <a:rPr lang="en-GB" smtClean="0"/>
              <a:t>25/02/2022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2FB4B5-98DF-45B2-B004-A9AC449AE647}" type="slidenum">
              <a:rPr lang="en-GB" smtClean="0"/>
              <a:t>‹#›</a:t>
            </a:fld>
            <a:endParaRPr lang="en-GB"/>
          </a:p>
        </p:txBody>
      </p:sp>
    </p:spTree>
    <p:extLst>
      <p:ext uri="{BB962C8B-B14F-4D97-AF65-F5344CB8AC3E}">
        <p14:creationId xmlns:p14="http://schemas.microsoft.com/office/powerpoint/2010/main" val="12654834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D31D391-873B-42FF-80BD-954FD199B9ED}" type="datetimeFigureOut">
              <a:rPr lang="en-GB" smtClean="0"/>
              <a:t>25/02/2022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2FB4B5-98DF-45B2-B004-A9AC449AE647}" type="slidenum">
              <a:rPr lang="en-GB" smtClean="0"/>
              <a:t>‹#›</a:t>
            </a:fld>
            <a:endParaRPr lang="en-GB"/>
          </a:p>
        </p:txBody>
      </p:sp>
    </p:spTree>
    <p:extLst>
      <p:ext uri="{BB962C8B-B14F-4D97-AF65-F5344CB8AC3E}">
        <p14:creationId xmlns:p14="http://schemas.microsoft.com/office/powerpoint/2010/main" val="30917726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4530"/>
            <a:ext cx="9144000" cy="2387600"/>
          </a:xfrm>
        </p:spPr>
        <p:txBody>
          <a:bodyPr anchor="b">
            <a:normAutofit/>
          </a:bodyPr>
          <a:lstStyle>
            <a:lvl1pPr algn="ctr">
              <a:defRPr sz="2337"/>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normAutofit/>
          </a:bodyPr>
          <a:lstStyle>
            <a:lvl1pPr marL="0" indent="0" algn="ctr">
              <a:buNone/>
              <a:defRPr sz="935">
                <a:solidFill>
                  <a:schemeClr val="tx1">
                    <a:lumMod val="75000"/>
                    <a:lumOff val="25000"/>
                  </a:schemeClr>
                </a:solidFill>
              </a:defRPr>
            </a:lvl1pPr>
            <a:lvl2pPr marL="178042" indent="0" algn="ctr">
              <a:buNone/>
              <a:defRPr sz="1090"/>
            </a:lvl2pPr>
            <a:lvl3pPr marL="356085" indent="0" algn="ctr">
              <a:buNone/>
              <a:defRPr sz="935"/>
            </a:lvl3pPr>
            <a:lvl4pPr marL="534127" indent="0" algn="ctr">
              <a:buNone/>
              <a:defRPr sz="779"/>
            </a:lvl4pPr>
            <a:lvl5pPr marL="712169" indent="0" algn="ctr">
              <a:buNone/>
              <a:defRPr sz="779"/>
            </a:lvl5pPr>
            <a:lvl6pPr marL="890211" indent="0" algn="ctr">
              <a:buNone/>
              <a:defRPr sz="779"/>
            </a:lvl6pPr>
            <a:lvl7pPr marL="1068254" indent="0" algn="ctr">
              <a:buNone/>
              <a:defRPr sz="779"/>
            </a:lvl7pPr>
            <a:lvl8pPr marL="1246296" indent="0" algn="ctr">
              <a:buNone/>
              <a:defRPr sz="779"/>
            </a:lvl8pPr>
            <a:lvl9pPr marL="1424338" indent="0" algn="ctr">
              <a:buNone/>
              <a:defRPr sz="779"/>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pPr defTabSz="633039"/>
            <a:fld id="{E072376B-DD5D-4D40-BD70-E4F711980C57}" type="datetime1">
              <a:rPr lang="en-GB" smtClean="0">
                <a:solidFill>
                  <a:prstClr val="black">
                    <a:lumMod val="65000"/>
                    <a:lumOff val="35000"/>
                  </a:prstClr>
                </a:solidFill>
              </a:rPr>
              <a:pPr defTabSz="633039"/>
              <a:t>25/02/2022</a:t>
            </a:fld>
            <a:endParaRPr lang="en-GB">
              <a:solidFill>
                <a:prstClr val="black">
                  <a:lumMod val="65000"/>
                  <a:lumOff val="35000"/>
                </a:prstClr>
              </a:solidFill>
            </a:endParaRPr>
          </a:p>
        </p:txBody>
      </p:sp>
      <p:sp>
        <p:nvSpPr>
          <p:cNvPr id="5" name="Footer Placeholder 4"/>
          <p:cNvSpPr>
            <a:spLocks noGrp="1"/>
          </p:cNvSpPr>
          <p:nvPr>
            <p:ph type="ftr" sz="quarter" idx="11"/>
          </p:nvPr>
        </p:nvSpPr>
        <p:spPr/>
        <p:txBody>
          <a:bodyPr/>
          <a:lstStyle/>
          <a:p>
            <a:pPr defTabSz="633039"/>
            <a:r>
              <a:rPr lang="en-GB" smtClean="0">
                <a:solidFill>
                  <a:prstClr val="black">
                    <a:lumMod val="65000"/>
                    <a:lumOff val="35000"/>
                  </a:prstClr>
                </a:solidFill>
              </a:rPr>
              <a:t>www.literacyshed.com (C) 2017</a:t>
            </a:r>
            <a:endParaRPr lang="en-GB">
              <a:solidFill>
                <a:prstClr val="black">
                  <a:lumMod val="65000"/>
                  <a:lumOff val="35000"/>
                </a:prstClr>
              </a:solidFill>
            </a:endParaRPr>
          </a:p>
        </p:txBody>
      </p:sp>
      <p:sp>
        <p:nvSpPr>
          <p:cNvPr id="6" name="Slide Number Placeholder 5"/>
          <p:cNvSpPr>
            <a:spLocks noGrp="1"/>
          </p:cNvSpPr>
          <p:nvPr>
            <p:ph type="sldNum" sz="quarter" idx="12"/>
          </p:nvPr>
        </p:nvSpPr>
        <p:spPr/>
        <p:txBody>
          <a:bodyPr/>
          <a:lstStyle/>
          <a:p>
            <a:pPr defTabSz="633039"/>
            <a:fld id="{58941159-7C90-419A-AC83-057C69CB7758}" type="slidenum">
              <a:rPr lang="en-GB" smtClean="0">
                <a:solidFill>
                  <a:prstClr val="black">
                    <a:tint val="75000"/>
                  </a:prstClr>
                </a:solidFill>
              </a:rPr>
              <a:pPr defTabSz="633039"/>
              <a:t>‹#›</a:t>
            </a:fld>
            <a:endParaRPr lang="en-GB">
              <a:solidFill>
                <a:prstClr val="black">
                  <a:tint val="75000"/>
                </a:prstClr>
              </a:solidFill>
            </a:endParaRPr>
          </a:p>
        </p:txBody>
      </p:sp>
    </p:spTree>
    <p:extLst>
      <p:ext uri="{BB962C8B-B14F-4D97-AF65-F5344CB8AC3E}">
        <p14:creationId xmlns:p14="http://schemas.microsoft.com/office/powerpoint/2010/main" val="2792991075"/>
      </p:ext>
    </p:extLst>
  </p:cSld>
  <p:clrMapOvr>
    <a:masterClrMapping/>
  </p:clrMapOvr>
  <p:extLst mod="1">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defTabSz="633039"/>
            <a:fld id="{A37DF505-C9AB-3146-A8FE-E3FC18CD068E}" type="datetime1">
              <a:rPr lang="en-GB" smtClean="0">
                <a:solidFill>
                  <a:prstClr val="black">
                    <a:lumMod val="65000"/>
                    <a:lumOff val="35000"/>
                  </a:prstClr>
                </a:solidFill>
              </a:rPr>
              <a:pPr defTabSz="633039"/>
              <a:t>25/02/2022</a:t>
            </a:fld>
            <a:endParaRPr lang="en-GB">
              <a:solidFill>
                <a:prstClr val="black">
                  <a:lumMod val="65000"/>
                  <a:lumOff val="35000"/>
                </a:prstClr>
              </a:solidFill>
            </a:endParaRPr>
          </a:p>
        </p:txBody>
      </p:sp>
      <p:sp>
        <p:nvSpPr>
          <p:cNvPr id="5" name="Footer Placeholder 4"/>
          <p:cNvSpPr>
            <a:spLocks noGrp="1"/>
          </p:cNvSpPr>
          <p:nvPr>
            <p:ph type="ftr" sz="quarter" idx="11"/>
          </p:nvPr>
        </p:nvSpPr>
        <p:spPr/>
        <p:txBody>
          <a:bodyPr/>
          <a:lstStyle/>
          <a:p>
            <a:pPr defTabSz="633039"/>
            <a:r>
              <a:rPr lang="en-GB" smtClean="0">
                <a:solidFill>
                  <a:prstClr val="black">
                    <a:lumMod val="65000"/>
                    <a:lumOff val="35000"/>
                  </a:prstClr>
                </a:solidFill>
              </a:rPr>
              <a:t>www.literacyshed.com (C) 2017</a:t>
            </a:r>
            <a:endParaRPr lang="en-GB">
              <a:solidFill>
                <a:prstClr val="black">
                  <a:lumMod val="65000"/>
                  <a:lumOff val="35000"/>
                </a:prstClr>
              </a:solidFill>
            </a:endParaRPr>
          </a:p>
        </p:txBody>
      </p:sp>
      <p:sp>
        <p:nvSpPr>
          <p:cNvPr id="6" name="Slide Number Placeholder 5"/>
          <p:cNvSpPr>
            <a:spLocks noGrp="1"/>
          </p:cNvSpPr>
          <p:nvPr>
            <p:ph type="sldNum" sz="quarter" idx="12"/>
          </p:nvPr>
        </p:nvSpPr>
        <p:spPr/>
        <p:txBody>
          <a:bodyPr/>
          <a:lstStyle/>
          <a:p>
            <a:pPr defTabSz="633039"/>
            <a:fld id="{58941159-7C90-419A-AC83-057C69CB7758}" type="slidenum">
              <a:rPr lang="en-GB" smtClean="0">
                <a:solidFill>
                  <a:prstClr val="black">
                    <a:tint val="75000"/>
                  </a:prstClr>
                </a:solidFill>
              </a:rPr>
              <a:pPr defTabSz="633039"/>
              <a:t>‹#›</a:t>
            </a:fld>
            <a:endParaRPr lang="en-GB">
              <a:solidFill>
                <a:prstClr val="black">
                  <a:tint val="75000"/>
                </a:prstClr>
              </a:solidFill>
            </a:endParaRPr>
          </a:p>
        </p:txBody>
      </p:sp>
    </p:spTree>
    <p:extLst>
      <p:ext uri="{BB962C8B-B14F-4D97-AF65-F5344CB8AC3E}">
        <p14:creationId xmlns:p14="http://schemas.microsoft.com/office/powerpoint/2010/main" val="243323962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2" y="1712423"/>
            <a:ext cx="10515600" cy="2851208"/>
          </a:xfrm>
        </p:spPr>
        <p:txBody>
          <a:bodyPr anchor="b">
            <a:normAutofit/>
          </a:bodyPr>
          <a:lstStyle>
            <a:lvl1pPr>
              <a:defRPr sz="2337" b="0"/>
            </a:lvl1pPr>
          </a:lstStyle>
          <a:p>
            <a:r>
              <a:rPr lang="en-US" smtClean="0"/>
              <a:t>Click to edit Master title style</a:t>
            </a:r>
            <a:endParaRPr lang="en-US" dirty="0"/>
          </a:p>
        </p:txBody>
      </p:sp>
      <p:sp>
        <p:nvSpPr>
          <p:cNvPr id="3" name="Text Placeholder 2"/>
          <p:cNvSpPr>
            <a:spLocks noGrp="1"/>
          </p:cNvSpPr>
          <p:nvPr>
            <p:ph type="body" idx="1"/>
          </p:nvPr>
        </p:nvSpPr>
        <p:spPr>
          <a:xfrm>
            <a:off x="831852" y="4552634"/>
            <a:ext cx="10515600" cy="1500187"/>
          </a:xfrm>
        </p:spPr>
        <p:txBody>
          <a:bodyPr anchor="t">
            <a:normAutofit/>
          </a:bodyPr>
          <a:lstStyle>
            <a:lvl1pPr marL="0" indent="0">
              <a:buNone/>
              <a:defRPr sz="935">
                <a:solidFill>
                  <a:schemeClr val="tx1">
                    <a:lumMod val="75000"/>
                    <a:lumOff val="25000"/>
                  </a:schemeClr>
                </a:solidFill>
              </a:defRPr>
            </a:lvl1pPr>
            <a:lvl2pPr marL="178042" indent="0">
              <a:buNone/>
              <a:defRPr sz="701">
                <a:solidFill>
                  <a:schemeClr val="tx1">
                    <a:tint val="75000"/>
                  </a:schemeClr>
                </a:solidFill>
              </a:defRPr>
            </a:lvl2pPr>
            <a:lvl3pPr marL="356085" indent="0">
              <a:buNone/>
              <a:defRPr sz="623">
                <a:solidFill>
                  <a:schemeClr val="tx1">
                    <a:tint val="75000"/>
                  </a:schemeClr>
                </a:solidFill>
              </a:defRPr>
            </a:lvl3pPr>
            <a:lvl4pPr marL="534127" indent="0">
              <a:buNone/>
              <a:defRPr sz="546">
                <a:solidFill>
                  <a:schemeClr val="tx1">
                    <a:tint val="75000"/>
                  </a:schemeClr>
                </a:solidFill>
              </a:defRPr>
            </a:lvl4pPr>
            <a:lvl5pPr marL="712169" indent="0">
              <a:buNone/>
              <a:defRPr sz="546">
                <a:solidFill>
                  <a:schemeClr val="tx1">
                    <a:tint val="75000"/>
                  </a:schemeClr>
                </a:solidFill>
              </a:defRPr>
            </a:lvl5pPr>
            <a:lvl6pPr marL="890211" indent="0">
              <a:buNone/>
              <a:defRPr sz="546">
                <a:solidFill>
                  <a:schemeClr val="tx1">
                    <a:tint val="75000"/>
                  </a:schemeClr>
                </a:solidFill>
              </a:defRPr>
            </a:lvl6pPr>
            <a:lvl7pPr marL="1068254" indent="0">
              <a:buNone/>
              <a:defRPr sz="546">
                <a:solidFill>
                  <a:schemeClr val="tx1">
                    <a:tint val="75000"/>
                  </a:schemeClr>
                </a:solidFill>
              </a:defRPr>
            </a:lvl7pPr>
            <a:lvl8pPr marL="1246296" indent="0">
              <a:buNone/>
              <a:defRPr sz="546">
                <a:solidFill>
                  <a:schemeClr val="tx1">
                    <a:tint val="75000"/>
                  </a:schemeClr>
                </a:solidFill>
              </a:defRPr>
            </a:lvl8pPr>
            <a:lvl9pPr marL="1424338" indent="0">
              <a:buNone/>
              <a:defRPr sz="546">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defTabSz="633039"/>
            <a:fld id="{27EB38FA-F95B-054E-BE8D-72A409129234}" type="datetime1">
              <a:rPr lang="en-GB" smtClean="0">
                <a:solidFill>
                  <a:prstClr val="black">
                    <a:lumMod val="65000"/>
                    <a:lumOff val="35000"/>
                  </a:prstClr>
                </a:solidFill>
              </a:rPr>
              <a:pPr defTabSz="633039"/>
              <a:t>25/02/2022</a:t>
            </a:fld>
            <a:endParaRPr lang="en-GB">
              <a:solidFill>
                <a:prstClr val="black">
                  <a:lumMod val="65000"/>
                  <a:lumOff val="35000"/>
                </a:prstClr>
              </a:solidFill>
            </a:endParaRPr>
          </a:p>
        </p:txBody>
      </p:sp>
      <p:sp>
        <p:nvSpPr>
          <p:cNvPr id="5" name="Footer Placeholder 4"/>
          <p:cNvSpPr>
            <a:spLocks noGrp="1"/>
          </p:cNvSpPr>
          <p:nvPr>
            <p:ph type="ftr" sz="quarter" idx="11"/>
          </p:nvPr>
        </p:nvSpPr>
        <p:spPr/>
        <p:txBody>
          <a:bodyPr/>
          <a:lstStyle/>
          <a:p>
            <a:pPr defTabSz="633039"/>
            <a:r>
              <a:rPr lang="en-GB" smtClean="0">
                <a:solidFill>
                  <a:prstClr val="black">
                    <a:lumMod val="65000"/>
                    <a:lumOff val="35000"/>
                  </a:prstClr>
                </a:solidFill>
              </a:rPr>
              <a:t>www.literacyshed.com (C) 2017</a:t>
            </a:r>
            <a:endParaRPr lang="en-GB">
              <a:solidFill>
                <a:prstClr val="black">
                  <a:lumMod val="65000"/>
                  <a:lumOff val="35000"/>
                </a:prstClr>
              </a:solidFill>
            </a:endParaRPr>
          </a:p>
        </p:txBody>
      </p:sp>
      <p:sp>
        <p:nvSpPr>
          <p:cNvPr id="6" name="Slide Number Placeholder 5"/>
          <p:cNvSpPr>
            <a:spLocks noGrp="1"/>
          </p:cNvSpPr>
          <p:nvPr>
            <p:ph type="sldNum" sz="quarter" idx="12"/>
          </p:nvPr>
        </p:nvSpPr>
        <p:spPr/>
        <p:txBody>
          <a:bodyPr/>
          <a:lstStyle/>
          <a:p>
            <a:pPr defTabSz="633039"/>
            <a:fld id="{58941159-7C90-419A-AC83-057C69CB7758}" type="slidenum">
              <a:rPr lang="en-GB" smtClean="0">
                <a:solidFill>
                  <a:prstClr val="black">
                    <a:tint val="75000"/>
                  </a:prstClr>
                </a:solidFill>
              </a:rPr>
              <a:pPr defTabSz="633039"/>
              <a:t>‹#›</a:t>
            </a:fld>
            <a:endParaRPr lang="en-GB">
              <a:solidFill>
                <a:prstClr val="black">
                  <a:tint val="75000"/>
                </a:prstClr>
              </a:solidFill>
            </a:endParaRPr>
          </a:p>
        </p:txBody>
      </p:sp>
    </p:spTree>
    <p:extLst>
      <p:ext uri="{BB962C8B-B14F-4D97-AF65-F5344CB8AC3E}">
        <p14:creationId xmlns:p14="http://schemas.microsoft.com/office/powerpoint/2010/main" val="188209065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45127" y="1828801"/>
            <a:ext cx="5181600" cy="435133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1" y="1828801"/>
            <a:ext cx="5181600" cy="435133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pPr defTabSz="633039"/>
            <a:fld id="{A77922F3-EAEE-ED48-9C4E-B4B6B7B47265}" type="datetime1">
              <a:rPr lang="en-GB" smtClean="0">
                <a:solidFill>
                  <a:prstClr val="black">
                    <a:lumMod val="65000"/>
                    <a:lumOff val="35000"/>
                  </a:prstClr>
                </a:solidFill>
              </a:rPr>
              <a:pPr defTabSz="633039"/>
              <a:t>25/02/2022</a:t>
            </a:fld>
            <a:endParaRPr lang="en-GB">
              <a:solidFill>
                <a:prstClr val="black">
                  <a:lumMod val="65000"/>
                  <a:lumOff val="35000"/>
                </a:prstClr>
              </a:solidFill>
            </a:endParaRPr>
          </a:p>
        </p:txBody>
      </p:sp>
      <p:sp>
        <p:nvSpPr>
          <p:cNvPr id="6" name="Footer Placeholder 5"/>
          <p:cNvSpPr>
            <a:spLocks noGrp="1"/>
          </p:cNvSpPr>
          <p:nvPr>
            <p:ph type="ftr" sz="quarter" idx="11"/>
          </p:nvPr>
        </p:nvSpPr>
        <p:spPr/>
        <p:txBody>
          <a:bodyPr/>
          <a:lstStyle/>
          <a:p>
            <a:pPr defTabSz="633039"/>
            <a:r>
              <a:rPr lang="en-GB" smtClean="0">
                <a:solidFill>
                  <a:prstClr val="black">
                    <a:lumMod val="65000"/>
                    <a:lumOff val="35000"/>
                  </a:prstClr>
                </a:solidFill>
              </a:rPr>
              <a:t>www.literacyshed.com (C) 2017</a:t>
            </a:r>
            <a:endParaRPr lang="en-GB">
              <a:solidFill>
                <a:prstClr val="black">
                  <a:lumMod val="65000"/>
                  <a:lumOff val="35000"/>
                </a:prstClr>
              </a:solidFill>
            </a:endParaRPr>
          </a:p>
        </p:txBody>
      </p:sp>
      <p:sp>
        <p:nvSpPr>
          <p:cNvPr id="7" name="Slide Number Placeholder 6"/>
          <p:cNvSpPr>
            <a:spLocks noGrp="1"/>
          </p:cNvSpPr>
          <p:nvPr>
            <p:ph type="sldNum" sz="quarter" idx="12"/>
          </p:nvPr>
        </p:nvSpPr>
        <p:spPr/>
        <p:txBody>
          <a:bodyPr/>
          <a:lstStyle/>
          <a:p>
            <a:pPr defTabSz="633039"/>
            <a:fld id="{58941159-7C90-419A-AC83-057C69CB7758}" type="slidenum">
              <a:rPr lang="en-GB" smtClean="0">
                <a:solidFill>
                  <a:prstClr val="black">
                    <a:tint val="75000"/>
                  </a:prstClr>
                </a:solidFill>
              </a:rPr>
              <a:pPr defTabSz="633039"/>
              <a:t>‹#›</a:t>
            </a:fld>
            <a:endParaRPr lang="en-GB">
              <a:solidFill>
                <a:prstClr val="black">
                  <a:tint val="75000"/>
                </a:prstClr>
              </a:solidFill>
            </a:endParaRPr>
          </a:p>
        </p:txBody>
      </p:sp>
    </p:spTree>
    <p:extLst>
      <p:ext uri="{BB962C8B-B14F-4D97-AF65-F5344CB8AC3E}">
        <p14:creationId xmlns:p14="http://schemas.microsoft.com/office/powerpoint/2010/main" val="35957679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45128" y="1681851"/>
            <a:ext cx="5156201" cy="825699"/>
          </a:xfrm>
        </p:spPr>
        <p:txBody>
          <a:bodyPr anchor="b">
            <a:normAutofit/>
          </a:bodyPr>
          <a:lstStyle>
            <a:lvl1pPr marL="0" indent="0">
              <a:spcBef>
                <a:spcPts val="0"/>
              </a:spcBef>
              <a:buNone/>
              <a:defRPr sz="935" b="1"/>
            </a:lvl1pPr>
            <a:lvl2pPr marL="178042" indent="0">
              <a:buNone/>
              <a:defRPr sz="779" b="1"/>
            </a:lvl2pPr>
            <a:lvl3pPr marL="356085" indent="0">
              <a:buNone/>
              <a:defRPr sz="701" b="1"/>
            </a:lvl3pPr>
            <a:lvl4pPr marL="534127" indent="0">
              <a:buNone/>
              <a:defRPr sz="623" b="1"/>
            </a:lvl4pPr>
            <a:lvl5pPr marL="712169" indent="0">
              <a:buNone/>
              <a:defRPr sz="623" b="1"/>
            </a:lvl5pPr>
            <a:lvl6pPr marL="890211" indent="0">
              <a:buNone/>
              <a:defRPr sz="623" b="1"/>
            </a:lvl6pPr>
            <a:lvl7pPr marL="1068254" indent="0">
              <a:buNone/>
              <a:defRPr sz="623" b="1"/>
            </a:lvl7pPr>
            <a:lvl8pPr marL="1246296" indent="0">
              <a:buNone/>
              <a:defRPr sz="623" b="1"/>
            </a:lvl8pPr>
            <a:lvl9pPr marL="1424338" indent="0">
              <a:buNone/>
              <a:defRPr sz="623" b="1"/>
            </a:lvl9pPr>
          </a:lstStyle>
          <a:p>
            <a:pPr lvl="0"/>
            <a:r>
              <a:rPr lang="en-US" smtClean="0"/>
              <a:t>Edit Master text styles</a:t>
            </a:r>
          </a:p>
        </p:txBody>
      </p:sp>
      <p:sp>
        <p:nvSpPr>
          <p:cNvPr id="4" name="Content Placeholder 3"/>
          <p:cNvSpPr>
            <a:spLocks noGrp="1"/>
          </p:cNvSpPr>
          <p:nvPr>
            <p:ph sz="half" idx="2"/>
          </p:nvPr>
        </p:nvSpPr>
        <p:spPr>
          <a:xfrm>
            <a:off x="845128" y="2507550"/>
            <a:ext cx="5156201" cy="36805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2" y="1681851"/>
            <a:ext cx="5181602" cy="825698"/>
          </a:xfrm>
        </p:spPr>
        <p:txBody>
          <a:bodyPr anchor="b"/>
          <a:lstStyle>
            <a:lvl1pPr marL="0" indent="0">
              <a:spcBef>
                <a:spcPts val="0"/>
              </a:spcBef>
              <a:buNone/>
              <a:defRPr sz="935" b="1"/>
            </a:lvl1pPr>
            <a:lvl2pPr marL="178042" indent="0">
              <a:buNone/>
              <a:defRPr sz="779" b="1"/>
            </a:lvl2pPr>
            <a:lvl3pPr marL="356085" indent="0">
              <a:buNone/>
              <a:defRPr sz="701" b="1"/>
            </a:lvl3pPr>
            <a:lvl4pPr marL="534127" indent="0">
              <a:buNone/>
              <a:defRPr sz="623" b="1"/>
            </a:lvl4pPr>
            <a:lvl5pPr marL="712169" indent="0">
              <a:buNone/>
              <a:defRPr sz="623" b="1"/>
            </a:lvl5pPr>
            <a:lvl6pPr marL="890211" indent="0">
              <a:buNone/>
              <a:defRPr sz="623" b="1"/>
            </a:lvl6pPr>
            <a:lvl7pPr marL="1068254" indent="0">
              <a:buNone/>
              <a:defRPr sz="623" b="1"/>
            </a:lvl7pPr>
            <a:lvl8pPr marL="1246296" indent="0">
              <a:buNone/>
              <a:defRPr sz="623" b="1"/>
            </a:lvl8pPr>
            <a:lvl9pPr marL="1424338" indent="0">
              <a:buNone/>
              <a:defRPr sz="623" b="1"/>
            </a:lvl9pPr>
          </a:lstStyle>
          <a:p>
            <a:pPr lvl="0"/>
            <a:r>
              <a:rPr lang="en-US" smtClean="0"/>
              <a:t>Edit Master text styles</a:t>
            </a:r>
          </a:p>
        </p:txBody>
      </p:sp>
      <p:sp>
        <p:nvSpPr>
          <p:cNvPr id="6" name="Content Placeholder 5"/>
          <p:cNvSpPr>
            <a:spLocks noGrp="1"/>
          </p:cNvSpPr>
          <p:nvPr>
            <p:ph sz="quarter" idx="4"/>
          </p:nvPr>
        </p:nvSpPr>
        <p:spPr>
          <a:xfrm>
            <a:off x="6172202" y="2507550"/>
            <a:ext cx="5181602" cy="36805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defTabSz="633039"/>
            <a:fld id="{ACB4216C-DC63-0D4D-A16D-6563FD1615A8}" type="datetime1">
              <a:rPr lang="en-GB" smtClean="0">
                <a:solidFill>
                  <a:prstClr val="black">
                    <a:lumMod val="65000"/>
                    <a:lumOff val="35000"/>
                  </a:prstClr>
                </a:solidFill>
              </a:rPr>
              <a:pPr defTabSz="633039"/>
              <a:t>25/02/2022</a:t>
            </a:fld>
            <a:endParaRPr lang="en-GB">
              <a:solidFill>
                <a:prstClr val="black">
                  <a:lumMod val="65000"/>
                  <a:lumOff val="35000"/>
                </a:prstClr>
              </a:solidFill>
            </a:endParaRPr>
          </a:p>
        </p:txBody>
      </p:sp>
      <p:sp>
        <p:nvSpPr>
          <p:cNvPr id="8" name="Footer Placeholder 7"/>
          <p:cNvSpPr>
            <a:spLocks noGrp="1"/>
          </p:cNvSpPr>
          <p:nvPr>
            <p:ph type="ftr" sz="quarter" idx="11"/>
          </p:nvPr>
        </p:nvSpPr>
        <p:spPr/>
        <p:txBody>
          <a:bodyPr/>
          <a:lstStyle/>
          <a:p>
            <a:pPr defTabSz="633039"/>
            <a:r>
              <a:rPr lang="en-GB" smtClean="0">
                <a:solidFill>
                  <a:prstClr val="black">
                    <a:lumMod val="65000"/>
                    <a:lumOff val="35000"/>
                  </a:prstClr>
                </a:solidFill>
              </a:rPr>
              <a:t>www.literacyshed.com (C) 2017</a:t>
            </a:r>
            <a:endParaRPr lang="en-GB">
              <a:solidFill>
                <a:prstClr val="black">
                  <a:lumMod val="65000"/>
                  <a:lumOff val="35000"/>
                </a:prstClr>
              </a:solidFill>
            </a:endParaRPr>
          </a:p>
        </p:txBody>
      </p:sp>
      <p:sp>
        <p:nvSpPr>
          <p:cNvPr id="9" name="Slide Number Placeholder 8"/>
          <p:cNvSpPr>
            <a:spLocks noGrp="1"/>
          </p:cNvSpPr>
          <p:nvPr>
            <p:ph type="sldNum" sz="quarter" idx="12"/>
          </p:nvPr>
        </p:nvSpPr>
        <p:spPr/>
        <p:txBody>
          <a:bodyPr/>
          <a:lstStyle/>
          <a:p>
            <a:pPr defTabSz="633039"/>
            <a:fld id="{58941159-7C90-419A-AC83-057C69CB7758}" type="slidenum">
              <a:rPr lang="en-GB" smtClean="0">
                <a:solidFill>
                  <a:prstClr val="black">
                    <a:tint val="75000"/>
                  </a:prstClr>
                </a:solidFill>
              </a:rPr>
              <a:pPr defTabSz="633039"/>
              <a:t>‹#›</a:t>
            </a:fld>
            <a:endParaRPr lang="en-GB">
              <a:solidFill>
                <a:prstClr val="black">
                  <a:tint val="75000"/>
                </a:prstClr>
              </a:solidFill>
            </a:endParaRPr>
          </a:p>
        </p:txBody>
      </p:sp>
      <p:sp>
        <p:nvSpPr>
          <p:cNvPr id="10" name="Title 9"/>
          <p:cNvSpPr>
            <a:spLocks noGrp="1"/>
          </p:cNvSpPr>
          <p:nvPr>
            <p:ph type="title"/>
          </p:nvPr>
        </p:nvSpPr>
        <p:spPr/>
        <p:txBody>
          <a:bodyPr/>
          <a:lstStyle/>
          <a:p>
            <a:r>
              <a:rPr lang="en-US" smtClean="0"/>
              <a:t>Click to edit Master title style</a:t>
            </a:r>
            <a:endParaRPr lang="en-US" dirty="0"/>
          </a:p>
        </p:txBody>
      </p:sp>
    </p:spTree>
    <p:extLst>
      <p:ext uri="{BB962C8B-B14F-4D97-AF65-F5344CB8AC3E}">
        <p14:creationId xmlns:p14="http://schemas.microsoft.com/office/powerpoint/2010/main" val="22309468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pPr defTabSz="633039"/>
            <a:fld id="{97456C76-8ED4-7D45-A6CE-BC74D793368C}" type="datetime1">
              <a:rPr lang="en-GB" smtClean="0">
                <a:solidFill>
                  <a:prstClr val="black">
                    <a:lumMod val="65000"/>
                    <a:lumOff val="35000"/>
                  </a:prstClr>
                </a:solidFill>
              </a:rPr>
              <a:pPr defTabSz="633039"/>
              <a:t>25/02/2022</a:t>
            </a:fld>
            <a:endParaRPr lang="en-GB">
              <a:solidFill>
                <a:prstClr val="black">
                  <a:lumMod val="65000"/>
                  <a:lumOff val="35000"/>
                </a:prstClr>
              </a:solidFill>
            </a:endParaRPr>
          </a:p>
        </p:txBody>
      </p:sp>
      <p:sp>
        <p:nvSpPr>
          <p:cNvPr id="4" name="Footer Placeholder 3"/>
          <p:cNvSpPr>
            <a:spLocks noGrp="1"/>
          </p:cNvSpPr>
          <p:nvPr>
            <p:ph type="ftr" sz="quarter" idx="11"/>
          </p:nvPr>
        </p:nvSpPr>
        <p:spPr/>
        <p:txBody>
          <a:bodyPr/>
          <a:lstStyle/>
          <a:p>
            <a:pPr defTabSz="633039"/>
            <a:r>
              <a:rPr lang="en-GB" smtClean="0">
                <a:solidFill>
                  <a:prstClr val="black">
                    <a:lumMod val="65000"/>
                    <a:lumOff val="35000"/>
                  </a:prstClr>
                </a:solidFill>
              </a:rPr>
              <a:t>www.literacyshed.com (C) 2017</a:t>
            </a:r>
            <a:endParaRPr lang="en-GB">
              <a:solidFill>
                <a:prstClr val="black">
                  <a:lumMod val="65000"/>
                  <a:lumOff val="35000"/>
                </a:prstClr>
              </a:solidFill>
            </a:endParaRPr>
          </a:p>
        </p:txBody>
      </p:sp>
      <p:sp>
        <p:nvSpPr>
          <p:cNvPr id="5" name="Slide Number Placeholder 4"/>
          <p:cNvSpPr>
            <a:spLocks noGrp="1"/>
          </p:cNvSpPr>
          <p:nvPr>
            <p:ph type="sldNum" sz="quarter" idx="12"/>
          </p:nvPr>
        </p:nvSpPr>
        <p:spPr/>
        <p:txBody>
          <a:bodyPr/>
          <a:lstStyle/>
          <a:p>
            <a:pPr defTabSz="633039"/>
            <a:fld id="{58941159-7C90-419A-AC83-057C69CB7758}" type="slidenum">
              <a:rPr lang="en-GB" smtClean="0">
                <a:solidFill>
                  <a:prstClr val="black">
                    <a:tint val="75000"/>
                  </a:prstClr>
                </a:solidFill>
              </a:rPr>
              <a:pPr defTabSz="633039"/>
              <a:t>‹#›</a:t>
            </a:fld>
            <a:endParaRPr lang="en-GB">
              <a:solidFill>
                <a:prstClr val="black">
                  <a:tint val="75000"/>
                </a:prstClr>
              </a:solidFill>
            </a:endParaRPr>
          </a:p>
        </p:txBody>
      </p:sp>
      <p:sp>
        <p:nvSpPr>
          <p:cNvPr id="6" name="Title 5"/>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305238087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33039"/>
            <a:fld id="{9370DB7D-49CD-5341-8AC6-0E45A3A470E7}" type="datetime1">
              <a:rPr lang="en-GB" smtClean="0">
                <a:solidFill>
                  <a:prstClr val="black">
                    <a:lumMod val="65000"/>
                    <a:lumOff val="35000"/>
                  </a:prstClr>
                </a:solidFill>
              </a:rPr>
              <a:pPr defTabSz="633039"/>
              <a:t>25/02/2022</a:t>
            </a:fld>
            <a:endParaRPr lang="en-GB">
              <a:solidFill>
                <a:prstClr val="black">
                  <a:lumMod val="65000"/>
                  <a:lumOff val="35000"/>
                </a:prstClr>
              </a:solidFill>
            </a:endParaRPr>
          </a:p>
        </p:txBody>
      </p:sp>
      <p:sp>
        <p:nvSpPr>
          <p:cNvPr id="3" name="Footer Placeholder 2"/>
          <p:cNvSpPr>
            <a:spLocks noGrp="1"/>
          </p:cNvSpPr>
          <p:nvPr>
            <p:ph type="ftr" sz="quarter" idx="11"/>
          </p:nvPr>
        </p:nvSpPr>
        <p:spPr/>
        <p:txBody>
          <a:bodyPr/>
          <a:lstStyle/>
          <a:p>
            <a:pPr defTabSz="633039"/>
            <a:r>
              <a:rPr lang="en-GB" smtClean="0">
                <a:solidFill>
                  <a:prstClr val="black">
                    <a:lumMod val="65000"/>
                    <a:lumOff val="35000"/>
                  </a:prstClr>
                </a:solidFill>
              </a:rPr>
              <a:t>www.literacyshed.com (C) 2017</a:t>
            </a:r>
            <a:endParaRPr lang="en-GB">
              <a:solidFill>
                <a:prstClr val="black">
                  <a:lumMod val="65000"/>
                  <a:lumOff val="35000"/>
                </a:prstClr>
              </a:solidFill>
            </a:endParaRPr>
          </a:p>
        </p:txBody>
      </p:sp>
      <p:sp>
        <p:nvSpPr>
          <p:cNvPr id="4" name="Slide Number Placeholder 3"/>
          <p:cNvSpPr>
            <a:spLocks noGrp="1"/>
          </p:cNvSpPr>
          <p:nvPr>
            <p:ph type="sldNum" sz="quarter" idx="12"/>
          </p:nvPr>
        </p:nvSpPr>
        <p:spPr/>
        <p:txBody>
          <a:bodyPr/>
          <a:lstStyle/>
          <a:p>
            <a:pPr defTabSz="633039"/>
            <a:fld id="{58941159-7C90-419A-AC83-057C69CB7758}" type="slidenum">
              <a:rPr lang="en-GB" smtClean="0">
                <a:solidFill>
                  <a:prstClr val="black">
                    <a:tint val="75000"/>
                  </a:prstClr>
                </a:solidFill>
              </a:rPr>
              <a:pPr defTabSz="633039"/>
              <a:t>‹#›</a:t>
            </a:fld>
            <a:endParaRPr lang="en-GB">
              <a:solidFill>
                <a:prstClr val="black">
                  <a:tint val="75000"/>
                </a:prstClr>
              </a:solidFill>
            </a:endParaRPr>
          </a:p>
        </p:txBody>
      </p:sp>
    </p:spTree>
    <p:extLst>
      <p:ext uri="{BB962C8B-B14F-4D97-AF65-F5344CB8AC3E}">
        <p14:creationId xmlns:p14="http://schemas.microsoft.com/office/powerpoint/2010/main" val="3809042717"/>
      </p:ext>
    </p:extLst>
  </p:cSld>
  <p:clrMapOvr>
    <a:masterClrMapping/>
  </p:clrMapOvr>
  <p:extLst mod="1">
    <p:ext uri="{DCECCB84-F9BA-43D5-87BE-67443E8EF086}">
      <p15:sldGuideLst xmlns:p15="http://schemas.microsoft.com/office/powerpoint/2012/main"/>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1249" y="457201"/>
            <a:ext cx="3931920" cy="1600197"/>
          </a:xfrm>
        </p:spPr>
        <p:txBody>
          <a:bodyPr anchor="b">
            <a:normAutofit/>
          </a:bodyPr>
          <a:lstStyle>
            <a:lvl1pPr>
              <a:defRPr sz="1246" b="0"/>
            </a:lvl1pPr>
          </a:lstStyle>
          <a:p>
            <a:r>
              <a:rPr lang="en-US" smtClean="0"/>
              <a:t>Click to edit Master title style</a:t>
            </a:r>
            <a:endParaRPr lang="en-US" dirty="0"/>
          </a:p>
        </p:txBody>
      </p:sp>
      <p:sp>
        <p:nvSpPr>
          <p:cNvPr id="3" name="Content Placeholder 2"/>
          <p:cNvSpPr>
            <a:spLocks noGrp="1"/>
          </p:cNvSpPr>
          <p:nvPr>
            <p:ph idx="1"/>
          </p:nvPr>
        </p:nvSpPr>
        <p:spPr>
          <a:xfrm>
            <a:off x="5181601" y="990601"/>
            <a:ext cx="6172201" cy="4876800"/>
          </a:xfrm>
        </p:spPr>
        <p:txBody>
          <a:bodyPr/>
          <a:lstStyle>
            <a:lvl1pPr>
              <a:defRPr sz="1246"/>
            </a:lvl1pPr>
            <a:lvl2pPr>
              <a:defRPr sz="1090"/>
            </a:lvl2pPr>
            <a:lvl3pPr>
              <a:defRPr sz="935"/>
            </a:lvl3pPr>
            <a:lvl4pPr>
              <a:defRPr sz="779"/>
            </a:lvl4pPr>
            <a:lvl5pPr>
              <a:defRPr sz="779"/>
            </a:lvl5pPr>
            <a:lvl6pPr>
              <a:defRPr sz="779"/>
            </a:lvl6pPr>
            <a:lvl7pPr>
              <a:defRPr sz="779"/>
            </a:lvl7pPr>
            <a:lvl8pPr>
              <a:defRPr sz="779"/>
            </a:lvl8pPr>
            <a:lvl9pPr>
              <a:defRPr sz="779"/>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41249" y="2057400"/>
            <a:ext cx="3931920" cy="3810001"/>
          </a:xfrm>
        </p:spPr>
        <p:txBody>
          <a:bodyPr>
            <a:normAutofit/>
          </a:bodyPr>
          <a:lstStyle>
            <a:lvl1pPr marL="0" indent="0">
              <a:lnSpc>
                <a:spcPct val="90000"/>
              </a:lnSpc>
              <a:buNone/>
              <a:defRPr sz="623"/>
            </a:lvl1pPr>
            <a:lvl2pPr marL="178042" indent="0">
              <a:buNone/>
              <a:defRPr sz="467"/>
            </a:lvl2pPr>
            <a:lvl3pPr marL="356085" indent="0">
              <a:buNone/>
              <a:defRPr sz="390"/>
            </a:lvl3pPr>
            <a:lvl4pPr marL="534127" indent="0">
              <a:buNone/>
              <a:defRPr sz="350"/>
            </a:lvl4pPr>
            <a:lvl5pPr marL="712169" indent="0">
              <a:buNone/>
              <a:defRPr sz="350"/>
            </a:lvl5pPr>
            <a:lvl6pPr marL="890211" indent="0">
              <a:buNone/>
              <a:defRPr sz="350"/>
            </a:lvl6pPr>
            <a:lvl7pPr marL="1068254" indent="0">
              <a:buNone/>
              <a:defRPr sz="350"/>
            </a:lvl7pPr>
            <a:lvl8pPr marL="1246296" indent="0">
              <a:buNone/>
              <a:defRPr sz="350"/>
            </a:lvl8pPr>
            <a:lvl9pPr marL="1424338" indent="0">
              <a:buNone/>
              <a:defRPr sz="3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33039"/>
            <a:fld id="{867C7183-BCE5-A940-96F7-6CB623A602E0}" type="datetime1">
              <a:rPr lang="en-GB" smtClean="0">
                <a:solidFill>
                  <a:prstClr val="black">
                    <a:lumMod val="65000"/>
                    <a:lumOff val="35000"/>
                  </a:prstClr>
                </a:solidFill>
              </a:rPr>
              <a:pPr defTabSz="633039"/>
              <a:t>25/02/2022</a:t>
            </a:fld>
            <a:endParaRPr lang="en-GB">
              <a:solidFill>
                <a:prstClr val="black">
                  <a:lumMod val="65000"/>
                  <a:lumOff val="35000"/>
                </a:prstClr>
              </a:solidFill>
            </a:endParaRPr>
          </a:p>
        </p:txBody>
      </p:sp>
      <p:sp>
        <p:nvSpPr>
          <p:cNvPr id="6" name="Footer Placeholder 5"/>
          <p:cNvSpPr>
            <a:spLocks noGrp="1"/>
          </p:cNvSpPr>
          <p:nvPr>
            <p:ph type="ftr" sz="quarter" idx="11"/>
          </p:nvPr>
        </p:nvSpPr>
        <p:spPr/>
        <p:txBody>
          <a:bodyPr/>
          <a:lstStyle/>
          <a:p>
            <a:pPr defTabSz="633039"/>
            <a:r>
              <a:rPr lang="en-GB" smtClean="0">
                <a:solidFill>
                  <a:prstClr val="black">
                    <a:lumMod val="65000"/>
                    <a:lumOff val="35000"/>
                  </a:prstClr>
                </a:solidFill>
              </a:rPr>
              <a:t>www.literacyshed.com (C) 2017</a:t>
            </a:r>
            <a:endParaRPr lang="en-GB">
              <a:solidFill>
                <a:prstClr val="black">
                  <a:lumMod val="65000"/>
                  <a:lumOff val="35000"/>
                </a:prstClr>
              </a:solidFill>
            </a:endParaRPr>
          </a:p>
        </p:txBody>
      </p:sp>
      <p:sp>
        <p:nvSpPr>
          <p:cNvPr id="7" name="Slide Number Placeholder 6"/>
          <p:cNvSpPr>
            <a:spLocks noGrp="1"/>
          </p:cNvSpPr>
          <p:nvPr>
            <p:ph type="sldNum" sz="quarter" idx="12"/>
          </p:nvPr>
        </p:nvSpPr>
        <p:spPr/>
        <p:txBody>
          <a:bodyPr/>
          <a:lstStyle/>
          <a:p>
            <a:pPr defTabSz="633039"/>
            <a:fld id="{58941159-7C90-419A-AC83-057C69CB7758}" type="slidenum">
              <a:rPr lang="en-GB" smtClean="0">
                <a:solidFill>
                  <a:prstClr val="black">
                    <a:tint val="75000"/>
                  </a:prstClr>
                </a:solidFill>
              </a:rPr>
              <a:pPr defTabSz="633039"/>
              <a:t>‹#›</a:t>
            </a:fld>
            <a:endParaRPr lang="en-GB">
              <a:solidFill>
                <a:prstClr val="black">
                  <a:tint val="75000"/>
                </a:prstClr>
              </a:solidFill>
            </a:endParaRPr>
          </a:p>
        </p:txBody>
      </p:sp>
    </p:spTree>
    <p:extLst>
      <p:ext uri="{BB962C8B-B14F-4D97-AF65-F5344CB8AC3E}">
        <p14:creationId xmlns:p14="http://schemas.microsoft.com/office/powerpoint/2010/main" val="2017883680"/>
      </p:ext>
    </p:extLst>
  </p:cSld>
  <p:clrMapOvr>
    <a:masterClrMapping/>
  </p:clrMapOvr>
  <p:extLst mod="1">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1249" y="457200"/>
            <a:ext cx="3931920" cy="1600200"/>
          </a:xfrm>
        </p:spPr>
        <p:txBody>
          <a:bodyPr anchor="b">
            <a:normAutofit/>
          </a:bodyPr>
          <a:lstStyle>
            <a:lvl1pPr>
              <a:defRPr sz="1246" b="0"/>
            </a:lvl1pPr>
          </a:lstStyle>
          <a:p>
            <a:r>
              <a:rPr lang="en-US" smtClean="0"/>
              <a:t>Click to edit Master title style</a:t>
            </a:r>
            <a:endParaRPr lang="en-US" dirty="0"/>
          </a:p>
        </p:txBody>
      </p:sp>
      <p:sp>
        <p:nvSpPr>
          <p:cNvPr id="3" name="Picture Placeholder 2"/>
          <p:cNvSpPr>
            <a:spLocks noGrp="1"/>
          </p:cNvSpPr>
          <p:nvPr>
            <p:ph type="pic" idx="1"/>
          </p:nvPr>
        </p:nvSpPr>
        <p:spPr>
          <a:xfrm>
            <a:off x="5181601" y="990601"/>
            <a:ext cx="6172201" cy="4876800"/>
          </a:xfrm>
        </p:spPr>
        <p:txBody>
          <a:bodyPr/>
          <a:lstStyle>
            <a:lvl1pPr marL="0" indent="0">
              <a:buNone/>
              <a:defRPr sz="1246"/>
            </a:lvl1pPr>
            <a:lvl2pPr marL="178042" indent="0">
              <a:buNone/>
              <a:defRPr sz="1090"/>
            </a:lvl2pPr>
            <a:lvl3pPr marL="356085" indent="0">
              <a:buNone/>
              <a:defRPr sz="935"/>
            </a:lvl3pPr>
            <a:lvl4pPr marL="534127" indent="0">
              <a:buNone/>
              <a:defRPr sz="779"/>
            </a:lvl4pPr>
            <a:lvl5pPr marL="712169" indent="0">
              <a:buNone/>
              <a:defRPr sz="779"/>
            </a:lvl5pPr>
            <a:lvl6pPr marL="890211" indent="0">
              <a:buNone/>
              <a:defRPr sz="779"/>
            </a:lvl6pPr>
            <a:lvl7pPr marL="1068254" indent="0">
              <a:buNone/>
              <a:defRPr sz="779"/>
            </a:lvl7pPr>
            <a:lvl8pPr marL="1246296" indent="0">
              <a:buNone/>
              <a:defRPr sz="779"/>
            </a:lvl8pPr>
            <a:lvl9pPr marL="1424338" indent="0">
              <a:buNone/>
              <a:defRPr sz="779"/>
            </a:lvl9pPr>
          </a:lstStyle>
          <a:p>
            <a:r>
              <a:rPr lang="en-US" smtClean="0"/>
              <a:t>Click icon to add picture</a:t>
            </a:r>
            <a:endParaRPr lang="en-US" dirty="0"/>
          </a:p>
        </p:txBody>
      </p:sp>
      <p:sp>
        <p:nvSpPr>
          <p:cNvPr id="4" name="Text Placeholder 3"/>
          <p:cNvSpPr>
            <a:spLocks noGrp="1"/>
          </p:cNvSpPr>
          <p:nvPr>
            <p:ph type="body" sz="half" idx="2"/>
          </p:nvPr>
        </p:nvSpPr>
        <p:spPr>
          <a:xfrm>
            <a:off x="841249" y="2057400"/>
            <a:ext cx="3931920" cy="3810000"/>
          </a:xfrm>
        </p:spPr>
        <p:txBody>
          <a:bodyPr>
            <a:normAutofit/>
          </a:bodyPr>
          <a:lstStyle>
            <a:lvl1pPr marL="0" indent="0">
              <a:lnSpc>
                <a:spcPct val="90000"/>
              </a:lnSpc>
              <a:buNone/>
              <a:defRPr sz="623"/>
            </a:lvl1pPr>
            <a:lvl2pPr marL="178042" indent="0">
              <a:buNone/>
              <a:defRPr sz="467"/>
            </a:lvl2pPr>
            <a:lvl3pPr marL="356085" indent="0">
              <a:buNone/>
              <a:defRPr sz="390"/>
            </a:lvl3pPr>
            <a:lvl4pPr marL="534127" indent="0">
              <a:buNone/>
              <a:defRPr sz="350"/>
            </a:lvl4pPr>
            <a:lvl5pPr marL="712169" indent="0">
              <a:buNone/>
              <a:defRPr sz="350"/>
            </a:lvl5pPr>
            <a:lvl6pPr marL="890211" indent="0">
              <a:buNone/>
              <a:defRPr sz="350"/>
            </a:lvl6pPr>
            <a:lvl7pPr marL="1068254" indent="0">
              <a:buNone/>
              <a:defRPr sz="350"/>
            </a:lvl7pPr>
            <a:lvl8pPr marL="1246296" indent="0">
              <a:buNone/>
              <a:defRPr sz="350"/>
            </a:lvl8pPr>
            <a:lvl9pPr marL="1424338" indent="0">
              <a:buNone/>
              <a:defRPr sz="3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33039"/>
            <a:fld id="{0444CAD9-9D3F-804E-A247-3F518D99BF09}" type="datetime1">
              <a:rPr lang="en-GB" smtClean="0">
                <a:solidFill>
                  <a:prstClr val="black">
                    <a:lumMod val="65000"/>
                    <a:lumOff val="35000"/>
                  </a:prstClr>
                </a:solidFill>
              </a:rPr>
              <a:pPr defTabSz="633039"/>
              <a:t>25/02/2022</a:t>
            </a:fld>
            <a:endParaRPr lang="en-GB">
              <a:solidFill>
                <a:prstClr val="black">
                  <a:lumMod val="65000"/>
                  <a:lumOff val="35000"/>
                </a:prstClr>
              </a:solidFill>
            </a:endParaRPr>
          </a:p>
        </p:txBody>
      </p:sp>
      <p:sp>
        <p:nvSpPr>
          <p:cNvPr id="6" name="Footer Placeholder 5"/>
          <p:cNvSpPr>
            <a:spLocks noGrp="1"/>
          </p:cNvSpPr>
          <p:nvPr>
            <p:ph type="ftr" sz="quarter" idx="11"/>
          </p:nvPr>
        </p:nvSpPr>
        <p:spPr/>
        <p:txBody>
          <a:bodyPr/>
          <a:lstStyle/>
          <a:p>
            <a:pPr defTabSz="633039"/>
            <a:r>
              <a:rPr lang="en-GB" smtClean="0">
                <a:solidFill>
                  <a:prstClr val="black">
                    <a:lumMod val="65000"/>
                    <a:lumOff val="35000"/>
                  </a:prstClr>
                </a:solidFill>
              </a:rPr>
              <a:t>www.literacyshed.com (C) 2017</a:t>
            </a:r>
            <a:endParaRPr lang="en-GB">
              <a:solidFill>
                <a:prstClr val="black">
                  <a:lumMod val="65000"/>
                  <a:lumOff val="35000"/>
                </a:prstClr>
              </a:solidFill>
            </a:endParaRPr>
          </a:p>
        </p:txBody>
      </p:sp>
      <p:sp>
        <p:nvSpPr>
          <p:cNvPr id="7" name="Slide Number Placeholder 6"/>
          <p:cNvSpPr>
            <a:spLocks noGrp="1"/>
          </p:cNvSpPr>
          <p:nvPr>
            <p:ph type="sldNum" sz="quarter" idx="12"/>
          </p:nvPr>
        </p:nvSpPr>
        <p:spPr/>
        <p:txBody>
          <a:bodyPr/>
          <a:lstStyle/>
          <a:p>
            <a:pPr defTabSz="633039"/>
            <a:fld id="{58941159-7C90-419A-AC83-057C69CB7758}" type="slidenum">
              <a:rPr lang="en-GB" smtClean="0">
                <a:solidFill>
                  <a:prstClr val="black">
                    <a:tint val="75000"/>
                  </a:prstClr>
                </a:solidFill>
              </a:rPr>
              <a:pPr defTabSz="633039"/>
              <a:t>‹#›</a:t>
            </a:fld>
            <a:endParaRPr lang="en-GB">
              <a:solidFill>
                <a:prstClr val="black">
                  <a:tint val="75000"/>
                </a:prstClr>
              </a:solidFill>
            </a:endParaRPr>
          </a:p>
        </p:txBody>
      </p:sp>
    </p:spTree>
    <p:extLst>
      <p:ext uri="{BB962C8B-B14F-4D97-AF65-F5344CB8AC3E}">
        <p14:creationId xmlns:p14="http://schemas.microsoft.com/office/powerpoint/2010/main" val="356798721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defTabSz="633039"/>
            <a:fld id="{9C26B692-2C76-3348-A16E-865EEAA55436}" type="datetime1">
              <a:rPr lang="en-GB" smtClean="0">
                <a:solidFill>
                  <a:prstClr val="black">
                    <a:lumMod val="65000"/>
                    <a:lumOff val="35000"/>
                  </a:prstClr>
                </a:solidFill>
              </a:rPr>
              <a:pPr defTabSz="633039"/>
              <a:t>25/02/2022</a:t>
            </a:fld>
            <a:endParaRPr lang="en-GB">
              <a:solidFill>
                <a:prstClr val="black">
                  <a:lumMod val="65000"/>
                  <a:lumOff val="35000"/>
                </a:prstClr>
              </a:solidFill>
            </a:endParaRPr>
          </a:p>
        </p:txBody>
      </p:sp>
      <p:sp>
        <p:nvSpPr>
          <p:cNvPr id="5" name="Footer Placeholder 4"/>
          <p:cNvSpPr>
            <a:spLocks noGrp="1"/>
          </p:cNvSpPr>
          <p:nvPr>
            <p:ph type="ftr" sz="quarter" idx="11"/>
          </p:nvPr>
        </p:nvSpPr>
        <p:spPr/>
        <p:txBody>
          <a:bodyPr/>
          <a:lstStyle/>
          <a:p>
            <a:pPr defTabSz="633039"/>
            <a:r>
              <a:rPr lang="en-GB" smtClean="0">
                <a:solidFill>
                  <a:prstClr val="black">
                    <a:lumMod val="65000"/>
                    <a:lumOff val="35000"/>
                  </a:prstClr>
                </a:solidFill>
              </a:rPr>
              <a:t>www.literacyshed.com (C) 2017</a:t>
            </a:r>
            <a:endParaRPr lang="en-GB">
              <a:solidFill>
                <a:prstClr val="black">
                  <a:lumMod val="65000"/>
                  <a:lumOff val="35000"/>
                </a:prstClr>
              </a:solidFill>
            </a:endParaRPr>
          </a:p>
        </p:txBody>
      </p:sp>
      <p:sp>
        <p:nvSpPr>
          <p:cNvPr id="6" name="Slide Number Placeholder 5"/>
          <p:cNvSpPr>
            <a:spLocks noGrp="1"/>
          </p:cNvSpPr>
          <p:nvPr>
            <p:ph type="sldNum" sz="quarter" idx="12"/>
          </p:nvPr>
        </p:nvSpPr>
        <p:spPr/>
        <p:txBody>
          <a:bodyPr/>
          <a:lstStyle/>
          <a:p>
            <a:pPr defTabSz="633039"/>
            <a:fld id="{58941159-7C90-419A-AC83-057C69CB7758}" type="slidenum">
              <a:rPr lang="en-GB" smtClean="0">
                <a:solidFill>
                  <a:prstClr val="black">
                    <a:tint val="75000"/>
                  </a:prstClr>
                </a:solidFill>
              </a:rPr>
              <a:pPr defTabSz="633039"/>
              <a:t>‹#›</a:t>
            </a:fld>
            <a:endParaRPr lang="en-GB">
              <a:solidFill>
                <a:prstClr val="black">
                  <a:tint val="75000"/>
                </a:prstClr>
              </a:solidFill>
            </a:endParaRPr>
          </a:p>
        </p:txBody>
      </p:sp>
    </p:spTree>
    <p:extLst>
      <p:ext uri="{BB962C8B-B14F-4D97-AF65-F5344CB8AC3E}">
        <p14:creationId xmlns:p14="http://schemas.microsoft.com/office/powerpoint/2010/main" val="97917074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899" y="360362"/>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199" y="360362"/>
            <a:ext cx="7734300" cy="581183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33039"/>
            <a:fld id="{BB572CCB-A6C3-BE46-8079-7D6C1EF49289}" type="datetime1">
              <a:rPr lang="en-GB" smtClean="0">
                <a:solidFill>
                  <a:prstClr val="black">
                    <a:lumMod val="65000"/>
                    <a:lumOff val="35000"/>
                  </a:prstClr>
                </a:solidFill>
              </a:rPr>
              <a:pPr defTabSz="633039"/>
              <a:t>25/02/2022</a:t>
            </a:fld>
            <a:endParaRPr lang="en-GB">
              <a:solidFill>
                <a:prstClr val="black">
                  <a:lumMod val="65000"/>
                  <a:lumOff val="35000"/>
                </a:prstClr>
              </a:solidFill>
            </a:endParaRPr>
          </a:p>
        </p:txBody>
      </p:sp>
      <p:sp>
        <p:nvSpPr>
          <p:cNvPr id="5" name="Footer Placeholder 4"/>
          <p:cNvSpPr>
            <a:spLocks noGrp="1"/>
          </p:cNvSpPr>
          <p:nvPr>
            <p:ph type="ftr" sz="quarter" idx="11"/>
          </p:nvPr>
        </p:nvSpPr>
        <p:spPr/>
        <p:txBody>
          <a:bodyPr/>
          <a:lstStyle/>
          <a:p>
            <a:pPr defTabSz="633039"/>
            <a:r>
              <a:rPr lang="en-GB" smtClean="0">
                <a:solidFill>
                  <a:prstClr val="black">
                    <a:lumMod val="65000"/>
                    <a:lumOff val="35000"/>
                  </a:prstClr>
                </a:solidFill>
              </a:rPr>
              <a:t>www.literacyshed.com (C) 2017</a:t>
            </a:r>
            <a:endParaRPr lang="en-GB">
              <a:solidFill>
                <a:prstClr val="black">
                  <a:lumMod val="65000"/>
                  <a:lumOff val="35000"/>
                </a:prstClr>
              </a:solidFill>
            </a:endParaRPr>
          </a:p>
        </p:txBody>
      </p:sp>
      <p:sp>
        <p:nvSpPr>
          <p:cNvPr id="6" name="Slide Number Placeholder 5"/>
          <p:cNvSpPr>
            <a:spLocks noGrp="1"/>
          </p:cNvSpPr>
          <p:nvPr>
            <p:ph type="sldNum" sz="quarter" idx="12"/>
          </p:nvPr>
        </p:nvSpPr>
        <p:spPr/>
        <p:txBody>
          <a:bodyPr/>
          <a:lstStyle/>
          <a:p>
            <a:pPr defTabSz="633039"/>
            <a:fld id="{58941159-7C90-419A-AC83-057C69CB7758}" type="slidenum">
              <a:rPr lang="en-GB" smtClean="0">
                <a:solidFill>
                  <a:prstClr val="black">
                    <a:tint val="75000"/>
                  </a:prstClr>
                </a:solidFill>
              </a:rPr>
              <a:pPr defTabSz="633039"/>
              <a:t>‹#›</a:t>
            </a:fld>
            <a:endParaRPr lang="en-GB">
              <a:solidFill>
                <a:prstClr val="black">
                  <a:tint val="75000"/>
                </a:prstClr>
              </a:solidFill>
            </a:endParaRPr>
          </a:p>
        </p:txBody>
      </p:sp>
    </p:spTree>
    <p:extLst>
      <p:ext uri="{BB962C8B-B14F-4D97-AF65-F5344CB8AC3E}">
        <p14:creationId xmlns:p14="http://schemas.microsoft.com/office/powerpoint/2010/main" val="1058492596"/>
      </p:ext>
    </p:extLst>
  </p:cSld>
  <p:clrMapOvr>
    <a:masterClrMapping/>
  </p:clrMapOvr>
  <p:extLst mod="1">
    <p:ext uri="{DCECCB84-F9BA-43D5-87BE-67443E8EF086}">
      <p15:sldGuideLst xmlns:p15="http://schemas.microsoft.com/office/powerpoint/2012/main"/>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4530"/>
            <a:ext cx="9144000" cy="2387600"/>
          </a:xfrm>
        </p:spPr>
        <p:txBody>
          <a:bodyPr anchor="b">
            <a:normAutofit/>
          </a:bodyPr>
          <a:lstStyle>
            <a:lvl1pPr algn="ctr">
              <a:defRPr sz="2337"/>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normAutofit/>
          </a:bodyPr>
          <a:lstStyle>
            <a:lvl1pPr marL="0" indent="0" algn="ctr">
              <a:buNone/>
              <a:defRPr sz="935">
                <a:solidFill>
                  <a:schemeClr val="tx1">
                    <a:lumMod val="75000"/>
                    <a:lumOff val="25000"/>
                  </a:schemeClr>
                </a:solidFill>
              </a:defRPr>
            </a:lvl1pPr>
            <a:lvl2pPr marL="178042" indent="0" algn="ctr">
              <a:buNone/>
              <a:defRPr sz="1090"/>
            </a:lvl2pPr>
            <a:lvl3pPr marL="356085" indent="0" algn="ctr">
              <a:buNone/>
              <a:defRPr sz="935"/>
            </a:lvl3pPr>
            <a:lvl4pPr marL="534127" indent="0" algn="ctr">
              <a:buNone/>
              <a:defRPr sz="779"/>
            </a:lvl4pPr>
            <a:lvl5pPr marL="712169" indent="0" algn="ctr">
              <a:buNone/>
              <a:defRPr sz="779"/>
            </a:lvl5pPr>
            <a:lvl6pPr marL="890211" indent="0" algn="ctr">
              <a:buNone/>
              <a:defRPr sz="779"/>
            </a:lvl6pPr>
            <a:lvl7pPr marL="1068254" indent="0" algn="ctr">
              <a:buNone/>
              <a:defRPr sz="779"/>
            </a:lvl7pPr>
            <a:lvl8pPr marL="1246296" indent="0" algn="ctr">
              <a:buNone/>
              <a:defRPr sz="779"/>
            </a:lvl8pPr>
            <a:lvl9pPr marL="1424338" indent="0" algn="ctr">
              <a:buNone/>
              <a:defRPr sz="779"/>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pPr defTabSz="633039"/>
            <a:fld id="{E072376B-DD5D-4D40-BD70-E4F711980C57}" type="datetime1">
              <a:rPr lang="en-GB" smtClean="0">
                <a:solidFill>
                  <a:prstClr val="black">
                    <a:lumMod val="65000"/>
                    <a:lumOff val="35000"/>
                  </a:prstClr>
                </a:solidFill>
              </a:rPr>
              <a:pPr defTabSz="633039"/>
              <a:t>25/02/2022</a:t>
            </a:fld>
            <a:endParaRPr lang="en-GB">
              <a:solidFill>
                <a:prstClr val="black">
                  <a:lumMod val="65000"/>
                  <a:lumOff val="35000"/>
                </a:prstClr>
              </a:solidFill>
            </a:endParaRPr>
          </a:p>
        </p:txBody>
      </p:sp>
      <p:sp>
        <p:nvSpPr>
          <p:cNvPr id="5" name="Footer Placeholder 4"/>
          <p:cNvSpPr>
            <a:spLocks noGrp="1"/>
          </p:cNvSpPr>
          <p:nvPr>
            <p:ph type="ftr" sz="quarter" idx="11"/>
          </p:nvPr>
        </p:nvSpPr>
        <p:spPr/>
        <p:txBody>
          <a:bodyPr/>
          <a:lstStyle/>
          <a:p>
            <a:pPr defTabSz="633039"/>
            <a:r>
              <a:rPr lang="en-GB" smtClean="0">
                <a:solidFill>
                  <a:prstClr val="black">
                    <a:lumMod val="65000"/>
                    <a:lumOff val="35000"/>
                  </a:prstClr>
                </a:solidFill>
              </a:rPr>
              <a:t>www.literacyshed.com (C) 2017</a:t>
            </a:r>
            <a:endParaRPr lang="en-GB">
              <a:solidFill>
                <a:prstClr val="black">
                  <a:lumMod val="65000"/>
                  <a:lumOff val="35000"/>
                </a:prstClr>
              </a:solidFill>
            </a:endParaRPr>
          </a:p>
        </p:txBody>
      </p:sp>
      <p:sp>
        <p:nvSpPr>
          <p:cNvPr id="6" name="Slide Number Placeholder 5"/>
          <p:cNvSpPr>
            <a:spLocks noGrp="1"/>
          </p:cNvSpPr>
          <p:nvPr>
            <p:ph type="sldNum" sz="quarter" idx="12"/>
          </p:nvPr>
        </p:nvSpPr>
        <p:spPr/>
        <p:txBody>
          <a:bodyPr/>
          <a:lstStyle/>
          <a:p>
            <a:pPr defTabSz="633039"/>
            <a:fld id="{58941159-7C90-419A-AC83-057C69CB7758}" type="slidenum">
              <a:rPr lang="en-GB" smtClean="0">
                <a:solidFill>
                  <a:prstClr val="black">
                    <a:tint val="75000"/>
                  </a:prstClr>
                </a:solidFill>
              </a:rPr>
              <a:pPr defTabSz="633039"/>
              <a:t>‹#›</a:t>
            </a:fld>
            <a:endParaRPr lang="en-GB">
              <a:solidFill>
                <a:prstClr val="black">
                  <a:tint val="75000"/>
                </a:prstClr>
              </a:solidFill>
            </a:endParaRPr>
          </a:p>
        </p:txBody>
      </p:sp>
    </p:spTree>
    <p:extLst>
      <p:ext uri="{BB962C8B-B14F-4D97-AF65-F5344CB8AC3E}">
        <p14:creationId xmlns:p14="http://schemas.microsoft.com/office/powerpoint/2010/main" val="1120100362"/>
      </p:ext>
    </p:extLst>
  </p:cSld>
  <p:clrMapOvr>
    <a:masterClrMapping/>
  </p:clrMapOvr>
  <p:extLst mod="1">
    <p:ext uri="{DCECCB84-F9BA-43D5-87BE-67443E8EF086}">
      <p15:sldGuideLst xmlns:p15="http://schemas.microsoft.com/office/powerpoint/2012/main"/>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defTabSz="633039"/>
            <a:fld id="{A37DF505-C9AB-3146-A8FE-E3FC18CD068E}" type="datetime1">
              <a:rPr lang="en-GB" smtClean="0">
                <a:solidFill>
                  <a:prstClr val="black">
                    <a:lumMod val="65000"/>
                    <a:lumOff val="35000"/>
                  </a:prstClr>
                </a:solidFill>
              </a:rPr>
              <a:pPr defTabSz="633039"/>
              <a:t>25/02/2022</a:t>
            </a:fld>
            <a:endParaRPr lang="en-GB">
              <a:solidFill>
                <a:prstClr val="black">
                  <a:lumMod val="65000"/>
                  <a:lumOff val="35000"/>
                </a:prstClr>
              </a:solidFill>
            </a:endParaRPr>
          </a:p>
        </p:txBody>
      </p:sp>
      <p:sp>
        <p:nvSpPr>
          <p:cNvPr id="5" name="Footer Placeholder 4"/>
          <p:cNvSpPr>
            <a:spLocks noGrp="1"/>
          </p:cNvSpPr>
          <p:nvPr>
            <p:ph type="ftr" sz="quarter" idx="11"/>
          </p:nvPr>
        </p:nvSpPr>
        <p:spPr/>
        <p:txBody>
          <a:bodyPr/>
          <a:lstStyle/>
          <a:p>
            <a:pPr defTabSz="633039"/>
            <a:r>
              <a:rPr lang="en-GB" smtClean="0">
                <a:solidFill>
                  <a:prstClr val="black">
                    <a:lumMod val="65000"/>
                    <a:lumOff val="35000"/>
                  </a:prstClr>
                </a:solidFill>
              </a:rPr>
              <a:t>www.literacyshed.com (C) 2017</a:t>
            </a:r>
            <a:endParaRPr lang="en-GB">
              <a:solidFill>
                <a:prstClr val="black">
                  <a:lumMod val="65000"/>
                  <a:lumOff val="35000"/>
                </a:prstClr>
              </a:solidFill>
            </a:endParaRPr>
          </a:p>
        </p:txBody>
      </p:sp>
      <p:sp>
        <p:nvSpPr>
          <p:cNvPr id="6" name="Slide Number Placeholder 5"/>
          <p:cNvSpPr>
            <a:spLocks noGrp="1"/>
          </p:cNvSpPr>
          <p:nvPr>
            <p:ph type="sldNum" sz="quarter" idx="12"/>
          </p:nvPr>
        </p:nvSpPr>
        <p:spPr/>
        <p:txBody>
          <a:bodyPr/>
          <a:lstStyle/>
          <a:p>
            <a:pPr defTabSz="633039"/>
            <a:fld id="{58941159-7C90-419A-AC83-057C69CB7758}" type="slidenum">
              <a:rPr lang="en-GB" smtClean="0">
                <a:solidFill>
                  <a:prstClr val="black">
                    <a:tint val="75000"/>
                  </a:prstClr>
                </a:solidFill>
              </a:rPr>
              <a:pPr defTabSz="633039"/>
              <a:t>‹#›</a:t>
            </a:fld>
            <a:endParaRPr lang="en-GB">
              <a:solidFill>
                <a:prstClr val="black">
                  <a:tint val="75000"/>
                </a:prstClr>
              </a:solidFill>
            </a:endParaRPr>
          </a:p>
        </p:txBody>
      </p:sp>
    </p:spTree>
    <p:extLst>
      <p:ext uri="{BB962C8B-B14F-4D97-AF65-F5344CB8AC3E}">
        <p14:creationId xmlns:p14="http://schemas.microsoft.com/office/powerpoint/2010/main" val="390850719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2" y="1712423"/>
            <a:ext cx="10515600" cy="2851208"/>
          </a:xfrm>
        </p:spPr>
        <p:txBody>
          <a:bodyPr anchor="b">
            <a:normAutofit/>
          </a:bodyPr>
          <a:lstStyle>
            <a:lvl1pPr>
              <a:defRPr sz="2337" b="0"/>
            </a:lvl1pPr>
          </a:lstStyle>
          <a:p>
            <a:r>
              <a:rPr lang="en-US" smtClean="0"/>
              <a:t>Click to edit Master title style</a:t>
            </a:r>
            <a:endParaRPr lang="en-US" dirty="0"/>
          </a:p>
        </p:txBody>
      </p:sp>
      <p:sp>
        <p:nvSpPr>
          <p:cNvPr id="3" name="Text Placeholder 2"/>
          <p:cNvSpPr>
            <a:spLocks noGrp="1"/>
          </p:cNvSpPr>
          <p:nvPr>
            <p:ph type="body" idx="1"/>
          </p:nvPr>
        </p:nvSpPr>
        <p:spPr>
          <a:xfrm>
            <a:off x="831852" y="4552634"/>
            <a:ext cx="10515600" cy="1500187"/>
          </a:xfrm>
        </p:spPr>
        <p:txBody>
          <a:bodyPr anchor="t">
            <a:normAutofit/>
          </a:bodyPr>
          <a:lstStyle>
            <a:lvl1pPr marL="0" indent="0">
              <a:buNone/>
              <a:defRPr sz="935">
                <a:solidFill>
                  <a:schemeClr val="tx1">
                    <a:lumMod val="75000"/>
                    <a:lumOff val="25000"/>
                  </a:schemeClr>
                </a:solidFill>
              </a:defRPr>
            </a:lvl1pPr>
            <a:lvl2pPr marL="178042" indent="0">
              <a:buNone/>
              <a:defRPr sz="701">
                <a:solidFill>
                  <a:schemeClr val="tx1">
                    <a:tint val="75000"/>
                  </a:schemeClr>
                </a:solidFill>
              </a:defRPr>
            </a:lvl2pPr>
            <a:lvl3pPr marL="356085" indent="0">
              <a:buNone/>
              <a:defRPr sz="623">
                <a:solidFill>
                  <a:schemeClr val="tx1">
                    <a:tint val="75000"/>
                  </a:schemeClr>
                </a:solidFill>
              </a:defRPr>
            </a:lvl3pPr>
            <a:lvl4pPr marL="534127" indent="0">
              <a:buNone/>
              <a:defRPr sz="546">
                <a:solidFill>
                  <a:schemeClr val="tx1">
                    <a:tint val="75000"/>
                  </a:schemeClr>
                </a:solidFill>
              </a:defRPr>
            </a:lvl4pPr>
            <a:lvl5pPr marL="712169" indent="0">
              <a:buNone/>
              <a:defRPr sz="546">
                <a:solidFill>
                  <a:schemeClr val="tx1">
                    <a:tint val="75000"/>
                  </a:schemeClr>
                </a:solidFill>
              </a:defRPr>
            </a:lvl5pPr>
            <a:lvl6pPr marL="890211" indent="0">
              <a:buNone/>
              <a:defRPr sz="546">
                <a:solidFill>
                  <a:schemeClr val="tx1">
                    <a:tint val="75000"/>
                  </a:schemeClr>
                </a:solidFill>
              </a:defRPr>
            </a:lvl6pPr>
            <a:lvl7pPr marL="1068254" indent="0">
              <a:buNone/>
              <a:defRPr sz="546">
                <a:solidFill>
                  <a:schemeClr val="tx1">
                    <a:tint val="75000"/>
                  </a:schemeClr>
                </a:solidFill>
              </a:defRPr>
            </a:lvl7pPr>
            <a:lvl8pPr marL="1246296" indent="0">
              <a:buNone/>
              <a:defRPr sz="546">
                <a:solidFill>
                  <a:schemeClr val="tx1">
                    <a:tint val="75000"/>
                  </a:schemeClr>
                </a:solidFill>
              </a:defRPr>
            </a:lvl8pPr>
            <a:lvl9pPr marL="1424338" indent="0">
              <a:buNone/>
              <a:defRPr sz="546">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defTabSz="633039"/>
            <a:fld id="{27EB38FA-F95B-054E-BE8D-72A409129234}" type="datetime1">
              <a:rPr lang="en-GB" smtClean="0">
                <a:solidFill>
                  <a:prstClr val="black">
                    <a:lumMod val="65000"/>
                    <a:lumOff val="35000"/>
                  </a:prstClr>
                </a:solidFill>
              </a:rPr>
              <a:pPr defTabSz="633039"/>
              <a:t>25/02/2022</a:t>
            </a:fld>
            <a:endParaRPr lang="en-GB">
              <a:solidFill>
                <a:prstClr val="black">
                  <a:lumMod val="65000"/>
                  <a:lumOff val="35000"/>
                </a:prstClr>
              </a:solidFill>
            </a:endParaRPr>
          </a:p>
        </p:txBody>
      </p:sp>
      <p:sp>
        <p:nvSpPr>
          <p:cNvPr id="5" name="Footer Placeholder 4"/>
          <p:cNvSpPr>
            <a:spLocks noGrp="1"/>
          </p:cNvSpPr>
          <p:nvPr>
            <p:ph type="ftr" sz="quarter" idx="11"/>
          </p:nvPr>
        </p:nvSpPr>
        <p:spPr/>
        <p:txBody>
          <a:bodyPr/>
          <a:lstStyle/>
          <a:p>
            <a:pPr defTabSz="633039"/>
            <a:r>
              <a:rPr lang="en-GB" smtClean="0">
                <a:solidFill>
                  <a:prstClr val="black">
                    <a:lumMod val="65000"/>
                    <a:lumOff val="35000"/>
                  </a:prstClr>
                </a:solidFill>
              </a:rPr>
              <a:t>www.literacyshed.com (C) 2017</a:t>
            </a:r>
            <a:endParaRPr lang="en-GB">
              <a:solidFill>
                <a:prstClr val="black">
                  <a:lumMod val="65000"/>
                  <a:lumOff val="35000"/>
                </a:prstClr>
              </a:solidFill>
            </a:endParaRPr>
          </a:p>
        </p:txBody>
      </p:sp>
      <p:sp>
        <p:nvSpPr>
          <p:cNvPr id="6" name="Slide Number Placeholder 5"/>
          <p:cNvSpPr>
            <a:spLocks noGrp="1"/>
          </p:cNvSpPr>
          <p:nvPr>
            <p:ph type="sldNum" sz="quarter" idx="12"/>
          </p:nvPr>
        </p:nvSpPr>
        <p:spPr/>
        <p:txBody>
          <a:bodyPr/>
          <a:lstStyle/>
          <a:p>
            <a:pPr defTabSz="633039"/>
            <a:fld id="{58941159-7C90-419A-AC83-057C69CB7758}" type="slidenum">
              <a:rPr lang="en-GB" smtClean="0">
                <a:solidFill>
                  <a:prstClr val="black">
                    <a:tint val="75000"/>
                  </a:prstClr>
                </a:solidFill>
              </a:rPr>
              <a:pPr defTabSz="633039"/>
              <a:t>‹#›</a:t>
            </a:fld>
            <a:endParaRPr lang="en-GB">
              <a:solidFill>
                <a:prstClr val="black">
                  <a:tint val="75000"/>
                </a:prstClr>
              </a:solidFill>
            </a:endParaRPr>
          </a:p>
        </p:txBody>
      </p:sp>
    </p:spTree>
    <p:extLst>
      <p:ext uri="{BB962C8B-B14F-4D97-AF65-F5344CB8AC3E}">
        <p14:creationId xmlns:p14="http://schemas.microsoft.com/office/powerpoint/2010/main" val="240253807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45127" y="1828801"/>
            <a:ext cx="5181600" cy="435133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1" y="1828801"/>
            <a:ext cx="5181600" cy="435133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pPr defTabSz="633039"/>
            <a:fld id="{A77922F3-EAEE-ED48-9C4E-B4B6B7B47265}" type="datetime1">
              <a:rPr lang="en-GB" smtClean="0">
                <a:solidFill>
                  <a:prstClr val="black">
                    <a:lumMod val="65000"/>
                    <a:lumOff val="35000"/>
                  </a:prstClr>
                </a:solidFill>
              </a:rPr>
              <a:pPr defTabSz="633039"/>
              <a:t>25/02/2022</a:t>
            </a:fld>
            <a:endParaRPr lang="en-GB">
              <a:solidFill>
                <a:prstClr val="black">
                  <a:lumMod val="65000"/>
                  <a:lumOff val="35000"/>
                </a:prstClr>
              </a:solidFill>
            </a:endParaRPr>
          </a:p>
        </p:txBody>
      </p:sp>
      <p:sp>
        <p:nvSpPr>
          <p:cNvPr id="6" name="Footer Placeholder 5"/>
          <p:cNvSpPr>
            <a:spLocks noGrp="1"/>
          </p:cNvSpPr>
          <p:nvPr>
            <p:ph type="ftr" sz="quarter" idx="11"/>
          </p:nvPr>
        </p:nvSpPr>
        <p:spPr/>
        <p:txBody>
          <a:bodyPr/>
          <a:lstStyle/>
          <a:p>
            <a:pPr defTabSz="633039"/>
            <a:r>
              <a:rPr lang="en-GB" smtClean="0">
                <a:solidFill>
                  <a:prstClr val="black">
                    <a:lumMod val="65000"/>
                    <a:lumOff val="35000"/>
                  </a:prstClr>
                </a:solidFill>
              </a:rPr>
              <a:t>www.literacyshed.com (C) 2017</a:t>
            </a:r>
            <a:endParaRPr lang="en-GB">
              <a:solidFill>
                <a:prstClr val="black">
                  <a:lumMod val="65000"/>
                  <a:lumOff val="35000"/>
                </a:prstClr>
              </a:solidFill>
            </a:endParaRPr>
          </a:p>
        </p:txBody>
      </p:sp>
      <p:sp>
        <p:nvSpPr>
          <p:cNvPr id="7" name="Slide Number Placeholder 6"/>
          <p:cNvSpPr>
            <a:spLocks noGrp="1"/>
          </p:cNvSpPr>
          <p:nvPr>
            <p:ph type="sldNum" sz="quarter" idx="12"/>
          </p:nvPr>
        </p:nvSpPr>
        <p:spPr/>
        <p:txBody>
          <a:bodyPr/>
          <a:lstStyle/>
          <a:p>
            <a:pPr defTabSz="633039"/>
            <a:fld id="{58941159-7C90-419A-AC83-057C69CB7758}" type="slidenum">
              <a:rPr lang="en-GB" smtClean="0">
                <a:solidFill>
                  <a:prstClr val="black">
                    <a:tint val="75000"/>
                  </a:prstClr>
                </a:solidFill>
              </a:rPr>
              <a:pPr defTabSz="633039"/>
              <a:t>‹#›</a:t>
            </a:fld>
            <a:endParaRPr lang="en-GB">
              <a:solidFill>
                <a:prstClr val="black">
                  <a:tint val="75000"/>
                </a:prstClr>
              </a:solidFill>
            </a:endParaRPr>
          </a:p>
        </p:txBody>
      </p:sp>
    </p:spTree>
    <p:extLst>
      <p:ext uri="{BB962C8B-B14F-4D97-AF65-F5344CB8AC3E}">
        <p14:creationId xmlns:p14="http://schemas.microsoft.com/office/powerpoint/2010/main" val="281178792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45128" y="1681851"/>
            <a:ext cx="5156201" cy="825699"/>
          </a:xfrm>
        </p:spPr>
        <p:txBody>
          <a:bodyPr anchor="b">
            <a:normAutofit/>
          </a:bodyPr>
          <a:lstStyle>
            <a:lvl1pPr marL="0" indent="0">
              <a:spcBef>
                <a:spcPts val="0"/>
              </a:spcBef>
              <a:buNone/>
              <a:defRPr sz="935" b="1"/>
            </a:lvl1pPr>
            <a:lvl2pPr marL="178042" indent="0">
              <a:buNone/>
              <a:defRPr sz="779" b="1"/>
            </a:lvl2pPr>
            <a:lvl3pPr marL="356085" indent="0">
              <a:buNone/>
              <a:defRPr sz="701" b="1"/>
            </a:lvl3pPr>
            <a:lvl4pPr marL="534127" indent="0">
              <a:buNone/>
              <a:defRPr sz="623" b="1"/>
            </a:lvl4pPr>
            <a:lvl5pPr marL="712169" indent="0">
              <a:buNone/>
              <a:defRPr sz="623" b="1"/>
            </a:lvl5pPr>
            <a:lvl6pPr marL="890211" indent="0">
              <a:buNone/>
              <a:defRPr sz="623" b="1"/>
            </a:lvl6pPr>
            <a:lvl7pPr marL="1068254" indent="0">
              <a:buNone/>
              <a:defRPr sz="623" b="1"/>
            </a:lvl7pPr>
            <a:lvl8pPr marL="1246296" indent="0">
              <a:buNone/>
              <a:defRPr sz="623" b="1"/>
            </a:lvl8pPr>
            <a:lvl9pPr marL="1424338" indent="0">
              <a:buNone/>
              <a:defRPr sz="623" b="1"/>
            </a:lvl9pPr>
          </a:lstStyle>
          <a:p>
            <a:pPr lvl="0"/>
            <a:r>
              <a:rPr lang="en-US" smtClean="0"/>
              <a:t>Edit Master text styles</a:t>
            </a:r>
          </a:p>
        </p:txBody>
      </p:sp>
      <p:sp>
        <p:nvSpPr>
          <p:cNvPr id="4" name="Content Placeholder 3"/>
          <p:cNvSpPr>
            <a:spLocks noGrp="1"/>
          </p:cNvSpPr>
          <p:nvPr>
            <p:ph sz="half" idx="2"/>
          </p:nvPr>
        </p:nvSpPr>
        <p:spPr>
          <a:xfrm>
            <a:off x="845128" y="2507550"/>
            <a:ext cx="5156201" cy="36805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2" y="1681851"/>
            <a:ext cx="5181602" cy="825698"/>
          </a:xfrm>
        </p:spPr>
        <p:txBody>
          <a:bodyPr anchor="b"/>
          <a:lstStyle>
            <a:lvl1pPr marL="0" indent="0">
              <a:spcBef>
                <a:spcPts val="0"/>
              </a:spcBef>
              <a:buNone/>
              <a:defRPr sz="935" b="1"/>
            </a:lvl1pPr>
            <a:lvl2pPr marL="178042" indent="0">
              <a:buNone/>
              <a:defRPr sz="779" b="1"/>
            </a:lvl2pPr>
            <a:lvl3pPr marL="356085" indent="0">
              <a:buNone/>
              <a:defRPr sz="701" b="1"/>
            </a:lvl3pPr>
            <a:lvl4pPr marL="534127" indent="0">
              <a:buNone/>
              <a:defRPr sz="623" b="1"/>
            </a:lvl4pPr>
            <a:lvl5pPr marL="712169" indent="0">
              <a:buNone/>
              <a:defRPr sz="623" b="1"/>
            </a:lvl5pPr>
            <a:lvl6pPr marL="890211" indent="0">
              <a:buNone/>
              <a:defRPr sz="623" b="1"/>
            </a:lvl6pPr>
            <a:lvl7pPr marL="1068254" indent="0">
              <a:buNone/>
              <a:defRPr sz="623" b="1"/>
            </a:lvl7pPr>
            <a:lvl8pPr marL="1246296" indent="0">
              <a:buNone/>
              <a:defRPr sz="623" b="1"/>
            </a:lvl8pPr>
            <a:lvl9pPr marL="1424338" indent="0">
              <a:buNone/>
              <a:defRPr sz="623" b="1"/>
            </a:lvl9pPr>
          </a:lstStyle>
          <a:p>
            <a:pPr lvl="0"/>
            <a:r>
              <a:rPr lang="en-US" smtClean="0"/>
              <a:t>Edit Master text styles</a:t>
            </a:r>
          </a:p>
        </p:txBody>
      </p:sp>
      <p:sp>
        <p:nvSpPr>
          <p:cNvPr id="6" name="Content Placeholder 5"/>
          <p:cNvSpPr>
            <a:spLocks noGrp="1"/>
          </p:cNvSpPr>
          <p:nvPr>
            <p:ph sz="quarter" idx="4"/>
          </p:nvPr>
        </p:nvSpPr>
        <p:spPr>
          <a:xfrm>
            <a:off x="6172202" y="2507550"/>
            <a:ext cx="5181602" cy="36805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defTabSz="633039"/>
            <a:fld id="{ACB4216C-DC63-0D4D-A16D-6563FD1615A8}" type="datetime1">
              <a:rPr lang="en-GB" smtClean="0">
                <a:solidFill>
                  <a:prstClr val="black">
                    <a:lumMod val="65000"/>
                    <a:lumOff val="35000"/>
                  </a:prstClr>
                </a:solidFill>
              </a:rPr>
              <a:pPr defTabSz="633039"/>
              <a:t>25/02/2022</a:t>
            </a:fld>
            <a:endParaRPr lang="en-GB">
              <a:solidFill>
                <a:prstClr val="black">
                  <a:lumMod val="65000"/>
                  <a:lumOff val="35000"/>
                </a:prstClr>
              </a:solidFill>
            </a:endParaRPr>
          </a:p>
        </p:txBody>
      </p:sp>
      <p:sp>
        <p:nvSpPr>
          <p:cNvPr id="8" name="Footer Placeholder 7"/>
          <p:cNvSpPr>
            <a:spLocks noGrp="1"/>
          </p:cNvSpPr>
          <p:nvPr>
            <p:ph type="ftr" sz="quarter" idx="11"/>
          </p:nvPr>
        </p:nvSpPr>
        <p:spPr/>
        <p:txBody>
          <a:bodyPr/>
          <a:lstStyle/>
          <a:p>
            <a:pPr defTabSz="633039"/>
            <a:r>
              <a:rPr lang="en-GB" smtClean="0">
                <a:solidFill>
                  <a:prstClr val="black">
                    <a:lumMod val="65000"/>
                    <a:lumOff val="35000"/>
                  </a:prstClr>
                </a:solidFill>
              </a:rPr>
              <a:t>www.literacyshed.com (C) 2017</a:t>
            </a:r>
            <a:endParaRPr lang="en-GB">
              <a:solidFill>
                <a:prstClr val="black">
                  <a:lumMod val="65000"/>
                  <a:lumOff val="35000"/>
                </a:prstClr>
              </a:solidFill>
            </a:endParaRPr>
          </a:p>
        </p:txBody>
      </p:sp>
      <p:sp>
        <p:nvSpPr>
          <p:cNvPr id="9" name="Slide Number Placeholder 8"/>
          <p:cNvSpPr>
            <a:spLocks noGrp="1"/>
          </p:cNvSpPr>
          <p:nvPr>
            <p:ph type="sldNum" sz="quarter" idx="12"/>
          </p:nvPr>
        </p:nvSpPr>
        <p:spPr/>
        <p:txBody>
          <a:bodyPr/>
          <a:lstStyle/>
          <a:p>
            <a:pPr defTabSz="633039"/>
            <a:fld id="{58941159-7C90-419A-AC83-057C69CB7758}" type="slidenum">
              <a:rPr lang="en-GB" smtClean="0">
                <a:solidFill>
                  <a:prstClr val="black">
                    <a:tint val="75000"/>
                  </a:prstClr>
                </a:solidFill>
              </a:rPr>
              <a:pPr defTabSz="633039"/>
              <a:t>‹#›</a:t>
            </a:fld>
            <a:endParaRPr lang="en-GB">
              <a:solidFill>
                <a:prstClr val="black">
                  <a:tint val="75000"/>
                </a:prstClr>
              </a:solidFill>
            </a:endParaRPr>
          </a:p>
        </p:txBody>
      </p:sp>
      <p:sp>
        <p:nvSpPr>
          <p:cNvPr id="10" name="Title 9"/>
          <p:cNvSpPr>
            <a:spLocks noGrp="1"/>
          </p:cNvSpPr>
          <p:nvPr>
            <p:ph type="title"/>
          </p:nvPr>
        </p:nvSpPr>
        <p:spPr/>
        <p:txBody>
          <a:bodyPr/>
          <a:lstStyle/>
          <a:p>
            <a:r>
              <a:rPr lang="en-US" smtClean="0"/>
              <a:t>Click to edit Master title style</a:t>
            </a:r>
            <a:endParaRPr lang="en-US" dirty="0"/>
          </a:p>
        </p:txBody>
      </p:sp>
    </p:spTree>
    <p:extLst>
      <p:ext uri="{BB962C8B-B14F-4D97-AF65-F5344CB8AC3E}">
        <p14:creationId xmlns:p14="http://schemas.microsoft.com/office/powerpoint/2010/main" val="243652224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pPr defTabSz="633039"/>
            <a:fld id="{97456C76-8ED4-7D45-A6CE-BC74D793368C}" type="datetime1">
              <a:rPr lang="en-GB" smtClean="0">
                <a:solidFill>
                  <a:prstClr val="black">
                    <a:lumMod val="65000"/>
                    <a:lumOff val="35000"/>
                  </a:prstClr>
                </a:solidFill>
              </a:rPr>
              <a:pPr defTabSz="633039"/>
              <a:t>25/02/2022</a:t>
            </a:fld>
            <a:endParaRPr lang="en-GB">
              <a:solidFill>
                <a:prstClr val="black">
                  <a:lumMod val="65000"/>
                  <a:lumOff val="35000"/>
                </a:prstClr>
              </a:solidFill>
            </a:endParaRPr>
          </a:p>
        </p:txBody>
      </p:sp>
      <p:sp>
        <p:nvSpPr>
          <p:cNvPr id="4" name="Footer Placeholder 3"/>
          <p:cNvSpPr>
            <a:spLocks noGrp="1"/>
          </p:cNvSpPr>
          <p:nvPr>
            <p:ph type="ftr" sz="quarter" idx="11"/>
          </p:nvPr>
        </p:nvSpPr>
        <p:spPr/>
        <p:txBody>
          <a:bodyPr/>
          <a:lstStyle/>
          <a:p>
            <a:pPr defTabSz="633039"/>
            <a:r>
              <a:rPr lang="en-GB" smtClean="0">
                <a:solidFill>
                  <a:prstClr val="black">
                    <a:lumMod val="65000"/>
                    <a:lumOff val="35000"/>
                  </a:prstClr>
                </a:solidFill>
              </a:rPr>
              <a:t>www.literacyshed.com (C) 2017</a:t>
            </a:r>
            <a:endParaRPr lang="en-GB">
              <a:solidFill>
                <a:prstClr val="black">
                  <a:lumMod val="65000"/>
                  <a:lumOff val="35000"/>
                </a:prstClr>
              </a:solidFill>
            </a:endParaRPr>
          </a:p>
        </p:txBody>
      </p:sp>
      <p:sp>
        <p:nvSpPr>
          <p:cNvPr id="5" name="Slide Number Placeholder 4"/>
          <p:cNvSpPr>
            <a:spLocks noGrp="1"/>
          </p:cNvSpPr>
          <p:nvPr>
            <p:ph type="sldNum" sz="quarter" idx="12"/>
          </p:nvPr>
        </p:nvSpPr>
        <p:spPr/>
        <p:txBody>
          <a:bodyPr/>
          <a:lstStyle/>
          <a:p>
            <a:pPr defTabSz="633039"/>
            <a:fld id="{58941159-7C90-419A-AC83-057C69CB7758}" type="slidenum">
              <a:rPr lang="en-GB" smtClean="0">
                <a:solidFill>
                  <a:prstClr val="black">
                    <a:tint val="75000"/>
                  </a:prstClr>
                </a:solidFill>
              </a:rPr>
              <a:pPr defTabSz="633039"/>
              <a:t>‹#›</a:t>
            </a:fld>
            <a:endParaRPr lang="en-GB">
              <a:solidFill>
                <a:prstClr val="black">
                  <a:tint val="75000"/>
                </a:prstClr>
              </a:solidFill>
            </a:endParaRPr>
          </a:p>
        </p:txBody>
      </p:sp>
      <p:sp>
        <p:nvSpPr>
          <p:cNvPr id="6" name="Title 5"/>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38710593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33039"/>
            <a:fld id="{9370DB7D-49CD-5341-8AC6-0E45A3A470E7}" type="datetime1">
              <a:rPr lang="en-GB" smtClean="0">
                <a:solidFill>
                  <a:prstClr val="black">
                    <a:lumMod val="65000"/>
                    <a:lumOff val="35000"/>
                  </a:prstClr>
                </a:solidFill>
              </a:rPr>
              <a:pPr defTabSz="633039"/>
              <a:t>25/02/2022</a:t>
            </a:fld>
            <a:endParaRPr lang="en-GB">
              <a:solidFill>
                <a:prstClr val="black">
                  <a:lumMod val="65000"/>
                  <a:lumOff val="35000"/>
                </a:prstClr>
              </a:solidFill>
            </a:endParaRPr>
          </a:p>
        </p:txBody>
      </p:sp>
      <p:sp>
        <p:nvSpPr>
          <p:cNvPr id="3" name="Footer Placeholder 2"/>
          <p:cNvSpPr>
            <a:spLocks noGrp="1"/>
          </p:cNvSpPr>
          <p:nvPr>
            <p:ph type="ftr" sz="quarter" idx="11"/>
          </p:nvPr>
        </p:nvSpPr>
        <p:spPr/>
        <p:txBody>
          <a:bodyPr/>
          <a:lstStyle/>
          <a:p>
            <a:pPr defTabSz="633039"/>
            <a:r>
              <a:rPr lang="en-GB" smtClean="0">
                <a:solidFill>
                  <a:prstClr val="black">
                    <a:lumMod val="65000"/>
                    <a:lumOff val="35000"/>
                  </a:prstClr>
                </a:solidFill>
              </a:rPr>
              <a:t>www.literacyshed.com (C) 2017</a:t>
            </a:r>
            <a:endParaRPr lang="en-GB">
              <a:solidFill>
                <a:prstClr val="black">
                  <a:lumMod val="65000"/>
                  <a:lumOff val="35000"/>
                </a:prstClr>
              </a:solidFill>
            </a:endParaRPr>
          </a:p>
        </p:txBody>
      </p:sp>
      <p:sp>
        <p:nvSpPr>
          <p:cNvPr id="4" name="Slide Number Placeholder 3"/>
          <p:cNvSpPr>
            <a:spLocks noGrp="1"/>
          </p:cNvSpPr>
          <p:nvPr>
            <p:ph type="sldNum" sz="quarter" idx="12"/>
          </p:nvPr>
        </p:nvSpPr>
        <p:spPr/>
        <p:txBody>
          <a:bodyPr/>
          <a:lstStyle/>
          <a:p>
            <a:pPr defTabSz="633039"/>
            <a:fld id="{58941159-7C90-419A-AC83-057C69CB7758}" type="slidenum">
              <a:rPr lang="en-GB" smtClean="0">
                <a:solidFill>
                  <a:prstClr val="black">
                    <a:tint val="75000"/>
                  </a:prstClr>
                </a:solidFill>
              </a:rPr>
              <a:pPr defTabSz="633039"/>
              <a:t>‹#›</a:t>
            </a:fld>
            <a:endParaRPr lang="en-GB">
              <a:solidFill>
                <a:prstClr val="black">
                  <a:tint val="75000"/>
                </a:prstClr>
              </a:solidFill>
            </a:endParaRPr>
          </a:p>
        </p:txBody>
      </p:sp>
    </p:spTree>
    <p:extLst>
      <p:ext uri="{BB962C8B-B14F-4D97-AF65-F5344CB8AC3E}">
        <p14:creationId xmlns:p14="http://schemas.microsoft.com/office/powerpoint/2010/main" val="2358801269"/>
      </p:ext>
    </p:extLst>
  </p:cSld>
  <p:clrMapOvr>
    <a:masterClrMapping/>
  </p:clrMapOvr>
  <p:extLst mod="1">
    <p:ext uri="{DCECCB84-F9BA-43D5-87BE-67443E8EF086}">
      <p15:sldGuideLst xmlns:p15="http://schemas.microsoft.com/office/powerpoint/2012/main"/>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1249" y="457201"/>
            <a:ext cx="3931920" cy="1600197"/>
          </a:xfrm>
        </p:spPr>
        <p:txBody>
          <a:bodyPr anchor="b">
            <a:normAutofit/>
          </a:bodyPr>
          <a:lstStyle>
            <a:lvl1pPr>
              <a:defRPr sz="1246" b="0"/>
            </a:lvl1pPr>
          </a:lstStyle>
          <a:p>
            <a:r>
              <a:rPr lang="en-US" smtClean="0"/>
              <a:t>Click to edit Master title style</a:t>
            </a:r>
            <a:endParaRPr lang="en-US" dirty="0"/>
          </a:p>
        </p:txBody>
      </p:sp>
      <p:sp>
        <p:nvSpPr>
          <p:cNvPr id="3" name="Content Placeholder 2"/>
          <p:cNvSpPr>
            <a:spLocks noGrp="1"/>
          </p:cNvSpPr>
          <p:nvPr>
            <p:ph idx="1"/>
          </p:nvPr>
        </p:nvSpPr>
        <p:spPr>
          <a:xfrm>
            <a:off x="5181601" y="990601"/>
            <a:ext cx="6172201" cy="4876800"/>
          </a:xfrm>
        </p:spPr>
        <p:txBody>
          <a:bodyPr/>
          <a:lstStyle>
            <a:lvl1pPr>
              <a:defRPr sz="1246"/>
            </a:lvl1pPr>
            <a:lvl2pPr>
              <a:defRPr sz="1090"/>
            </a:lvl2pPr>
            <a:lvl3pPr>
              <a:defRPr sz="935"/>
            </a:lvl3pPr>
            <a:lvl4pPr>
              <a:defRPr sz="779"/>
            </a:lvl4pPr>
            <a:lvl5pPr>
              <a:defRPr sz="779"/>
            </a:lvl5pPr>
            <a:lvl6pPr>
              <a:defRPr sz="779"/>
            </a:lvl6pPr>
            <a:lvl7pPr>
              <a:defRPr sz="779"/>
            </a:lvl7pPr>
            <a:lvl8pPr>
              <a:defRPr sz="779"/>
            </a:lvl8pPr>
            <a:lvl9pPr>
              <a:defRPr sz="779"/>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41249" y="2057400"/>
            <a:ext cx="3931920" cy="3810001"/>
          </a:xfrm>
        </p:spPr>
        <p:txBody>
          <a:bodyPr>
            <a:normAutofit/>
          </a:bodyPr>
          <a:lstStyle>
            <a:lvl1pPr marL="0" indent="0">
              <a:lnSpc>
                <a:spcPct val="90000"/>
              </a:lnSpc>
              <a:buNone/>
              <a:defRPr sz="623"/>
            </a:lvl1pPr>
            <a:lvl2pPr marL="178042" indent="0">
              <a:buNone/>
              <a:defRPr sz="467"/>
            </a:lvl2pPr>
            <a:lvl3pPr marL="356085" indent="0">
              <a:buNone/>
              <a:defRPr sz="390"/>
            </a:lvl3pPr>
            <a:lvl4pPr marL="534127" indent="0">
              <a:buNone/>
              <a:defRPr sz="350"/>
            </a:lvl4pPr>
            <a:lvl5pPr marL="712169" indent="0">
              <a:buNone/>
              <a:defRPr sz="350"/>
            </a:lvl5pPr>
            <a:lvl6pPr marL="890211" indent="0">
              <a:buNone/>
              <a:defRPr sz="350"/>
            </a:lvl6pPr>
            <a:lvl7pPr marL="1068254" indent="0">
              <a:buNone/>
              <a:defRPr sz="350"/>
            </a:lvl7pPr>
            <a:lvl8pPr marL="1246296" indent="0">
              <a:buNone/>
              <a:defRPr sz="350"/>
            </a:lvl8pPr>
            <a:lvl9pPr marL="1424338" indent="0">
              <a:buNone/>
              <a:defRPr sz="3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33039"/>
            <a:fld id="{867C7183-BCE5-A940-96F7-6CB623A602E0}" type="datetime1">
              <a:rPr lang="en-GB" smtClean="0">
                <a:solidFill>
                  <a:prstClr val="black">
                    <a:lumMod val="65000"/>
                    <a:lumOff val="35000"/>
                  </a:prstClr>
                </a:solidFill>
              </a:rPr>
              <a:pPr defTabSz="633039"/>
              <a:t>25/02/2022</a:t>
            </a:fld>
            <a:endParaRPr lang="en-GB">
              <a:solidFill>
                <a:prstClr val="black">
                  <a:lumMod val="65000"/>
                  <a:lumOff val="35000"/>
                </a:prstClr>
              </a:solidFill>
            </a:endParaRPr>
          </a:p>
        </p:txBody>
      </p:sp>
      <p:sp>
        <p:nvSpPr>
          <p:cNvPr id="6" name="Footer Placeholder 5"/>
          <p:cNvSpPr>
            <a:spLocks noGrp="1"/>
          </p:cNvSpPr>
          <p:nvPr>
            <p:ph type="ftr" sz="quarter" idx="11"/>
          </p:nvPr>
        </p:nvSpPr>
        <p:spPr/>
        <p:txBody>
          <a:bodyPr/>
          <a:lstStyle/>
          <a:p>
            <a:pPr defTabSz="633039"/>
            <a:r>
              <a:rPr lang="en-GB" smtClean="0">
                <a:solidFill>
                  <a:prstClr val="black">
                    <a:lumMod val="65000"/>
                    <a:lumOff val="35000"/>
                  </a:prstClr>
                </a:solidFill>
              </a:rPr>
              <a:t>www.literacyshed.com (C) 2017</a:t>
            </a:r>
            <a:endParaRPr lang="en-GB">
              <a:solidFill>
                <a:prstClr val="black">
                  <a:lumMod val="65000"/>
                  <a:lumOff val="35000"/>
                </a:prstClr>
              </a:solidFill>
            </a:endParaRPr>
          </a:p>
        </p:txBody>
      </p:sp>
      <p:sp>
        <p:nvSpPr>
          <p:cNvPr id="7" name="Slide Number Placeholder 6"/>
          <p:cNvSpPr>
            <a:spLocks noGrp="1"/>
          </p:cNvSpPr>
          <p:nvPr>
            <p:ph type="sldNum" sz="quarter" idx="12"/>
          </p:nvPr>
        </p:nvSpPr>
        <p:spPr/>
        <p:txBody>
          <a:bodyPr/>
          <a:lstStyle/>
          <a:p>
            <a:pPr defTabSz="633039"/>
            <a:fld id="{58941159-7C90-419A-AC83-057C69CB7758}" type="slidenum">
              <a:rPr lang="en-GB" smtClean="0">
                <a:solidFill>
                  <a:prstClr val="black">
                    <a:tint val="75000"/>
                  </a:prstClr>
                </a:solidFill>
              </a:rPr>
              <a:pPr defTabSz="633039"/>
              <a:t>‹#›</a:t>
            </a:fld>
            <a:endParaRPr lang="en-GB">
              <a:solidFill>
                <a:prstClr val="black">
                  <a:tint val="75000"/>
                </a:prstClr>
              </a:solidFill>
            </a:endParaRPr>
          </a:p>
        </p:txBody>
      </p:sp>
    </p:spTree>
    <p:extLst>
      <p:ext uri="{BB962C8B-B14F-4D97-AF65-F5344CB8AC3E}">
        <p14:creationId xmlns:p14="http://schemas.microsoft.com/office/powerpoint/2010/main" val="463758478"/>
      </p:ext>
    </p:extLst>
  </p:cSld>
  <p:clrMapOvr>
    <a:masterClrMapping/>
  </p:clrMapOvr>
  <p:extLst mod="1">
    <p:ext uri="{DCECCB84-F9BA-43D5-87BE-67443E8EF086}">
      <p15:sldGuideLst xmlns:p15="http://schemas.microsoft.com/office/powerpoint/2012/main"/>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1249" y="457200"/>
            <a:ext cx="3931920" cy="1600200"/>
          </a:xfrm>
        </p:spPr>
        <p:txBody>
          <a:bodyPr anchor="b">
            <a:normAutofit/>
          </a:bodyPr>
          <a:lstStyle>
            <a:lvl1pPr>
              <a:defRPr sz="1246" b="0"/>
            </a:lvl1pPr>
          </a:lstStyle>
          <a:p>
            <a:r>
              <a:rPr lang="en-US" smtClean="0"/>
              <a:t>Click to edit Master title style</a:t>
            </a:r>
            <a:endParaRPr lang="en-US" dirty="0"/>
          </a:p>
        </p:txBody>
      </p:sp>
      <p:sp>
        <p:nvSpPr>
          <p:cNvPr id="3" name="Picture Placeholder 2"/>
          <p:cNvSpPr>
            <a:spLocks noGrp="1"/>
          </p:cNvSpPr>
          <p:nvPr>
            <p:ph type="pic" idx="1"/>
          </p:nvPr>
        </p:nvSpPr>
        <p:spPr>
          <a:xfrm>
            <a:off x="5181601" y="990601"/>
            <a:ext cx="6172201" cy="4876800"/>
          </a:xfrm>
        </p:spPr>
        <p:txBody>
          <a:bodyPr/>
          <a:lstStyle>
            <a:lvl1pPr marL="0" indent="0">
              <a:buNone/>
              <a:defRPr sz="1246"/>
            </a:lvl1pPr>
            <a:lvl2pPr marL="178042" indent="0">
              <a:buNone/>
              <a:defRPr sz="1090"/>
            </a:lvl2pPr>
            <a:lvl3pPr marL="356085" indent="0">
              <a:buNone/>
              <a:defRPr sz="935"/>
            </a:lvl3pPr>
            <a:lvl4pPr marL="534127" indent="0">
              <a:buNone/>
              <a:defRPr sz="779"/>
            </a:lvl4pPr>
            <a:lvl5pPr marL="712169" indent="0">
              <a:buNone/>
              <a:defRPr sz="779"/>
            </a:lvl5pPr>
            <a:lvl6pPr marL="890211" indent="0">
              <a:buNone/>
              <a:defRPr sz="779"/>
            </a:lvl6pPr>
            <a:lvl7pPr marL="1068254" indent="0">
              <a:buNone/>
              <a:defRPr sz="779"/>
            </a:lvl7pPr>
            <a:lvl8pPr marL="1246296" indent="0">
              <a:buNone/>
              <a:defRPr sz="779"/>
            </a:lvl8pPr>
            <a:lvl9pPr marL="1424338" indent="0">
              <a:buNone/>
              <a:defRPr sz="779"/>
            </a:lvl9pPr>
          </a:lstStyle>
          <a:p>
            <a:r>
              <a:rPr lang="en-US" smtClean="0"/>
              <a:t>Click icon to add picture</a:t>
            </a:r>
            <a:endParaRPr lang="en-US" dirty="0"/>
          </a:p>
        </p:txBody>
      </p:sp>
      <p:sp>
        <p:nvSpPr>
          <p:cNvPr id="4" name="Text Placeholder 3"/>
          <p:cNvSpPr>
            <a:spLocks noGrp="1"/>
          </p:cNvSpPr>
          <p:nvPr>
            <p:ph type="body" sz="half" idx="2"/>
          </p:nvPr>
        </p:nvSpPr>
        <p:spPr>
          <a:xfrm>
            <a:off x="841249" y="2057400"/>
            <a:ext cx="3931920" cy="3810000"/>
          </a:xfrm>
        </p:spPr>
        <p:txBody>
          <a:bodyPr>
            <a:normAutofit/>
          </a:bodyPr>
          <a:lstStyle>
            <a:lvl1pPr marL="0" indent="0">
              <a:lnSpc>
                <a:spcPct val="90000"/>
              </a:lnSpc>
              <a:buNone/>
              <a:defRPr sz="623"/>
            </a:lvl1pPr>
            <a:lvl2pPr marL="178042" indent="0">
              <a:buNone/>
              <a:defRPr sz="467"/>
            </a:lvl2pPr>
            <a:lvl3pPr marL="356085" indent="0">
              <a:buNone/>
              <a:defRPr sz="390"/>
            </a:lvl3pPr>
            <a:lvl4pPr marL="534127" indent="0">
              <a:buNone/>
              <a:defRPr sz="350"/>
            </a:lvl4pPr>
            <a:lvl5pPr marL="712169" indent="0">
              <a:buNone/>
              <a:defRPr sz="350"/>
            </a:lvl5pPr>
            <a:lvl6pPr marL="890211" indent="0">
              <a:buNone/>
              <a:defRPr sz="350"/>
            </a:lvl6pPr>
            <a:lvl7pPr marL="1068254" indent="0">
              <a:buNone/>
              <a:defRPr sz="350"/>
            </a:lvl7pPr>
            <a:lvl8pPr marL="1246296" indent="0">
              <a:buNone/>
              <a:defRPr sz="350"/>
            </a:lvl8pPr>
            <a:lvl9pPr marL="1424338" indent="0">
              <a:buNone/>
              <a:defRPr sz="350"/>
            </a:lvl9pPr>
          </a:lstStyle>
          <a:p>
            <a:pPr lvl="0"/>
            <a:r>
              <a:rPr lang="en-US" smtClean="0"/>
              <a:t>Edit Master text styles</a:t>
            </a:r>
          </a:p>
        </p:txBody>
      </p:sp>
      <p:sp>
        <p:nvSpPr>
          <p:cNvPr id="5" name="Date Placeholder 4"/>
          <p:cNvSpPr>
            <a:spLocks noGrp="1"/>
          </p:cNvSpPr>
          <p:nvPr>
            <p:ph type="dt" sz="half" idx="10"/>
          </p:nvPr>
        </p:nvSpPr>
        <p:spPr/>
        <p:txBody>
          <a:bodyPr/>
          <a:lstStyle/>
          <a:p>
            <a:pPr defTabSz="633039"/>
            <a:fld id="{0444CAD9-9D3F-804E-A247-3F518D99BF09}" type="datetime1">
              <a:rPr lang="en-GB" smtClean="0">
                <a:solidFill>
                  <a:prstClr val="black">
                    <a:lumMod val="65000"/>
                    <a:lumOff val="35000"/>
                  </a:prstClr>
                </a:solidFill>
              </a:rPr>
              <a:pPr defTabSz="633039"/>
              <a:t>25/02/2022</a:t>
            </a:fld>
            <a:endParaRPr lang="en-GB">
              <a:solidFill>
                <a:prstClr val="black">
                  <a:lumMod val="65000"/>
                  <a:lumOff val="35000"/>
                </a:prstClr>
              </a:solidFill>
            </a:endParaRPr>
          </a:p>
        </p:txBody>
      </p:sp>
      <p:sp>
        <p:nvSpPr>
          <p:cNvPr id="6" name="Footer Placeholder 5"/>
          <p:cNvSpPr>
            <a:spLocks noGrp="1"/>
          </p:cNvSpPr>
          <p:nvPr>
            <p:ph type="ftr" sz="quarter" idx="11"/>
          </p:nvPr>
        </p:nvSpPr>
        <p:spPr/>
        <p:txBody>
          <a:bodyPr/>
          <a:lstStyle/>
          <a:p>
            <a:pPr defTabSz="633039"/>
            <a:r>
              <a:rPr lang="en-GB" smtClean="0">
                <a:solidFill>
                  <a:prstClr val="black">
                    <a:lumMod val="65000"/>
                    <a:lumOff val="35000"/>
                  </a:prstClr>
                </a:solidFill>
              </a:rPr>
              <a:t>www.literacyshed.com (C) 2017</a:t>
            </a:r>
            <a:endParaRPr lang="en-GB">
              <a:solidFill>
                <a:prstClr val="black">
                  <a:lumMod val="65000"/>
                  <a:lumOff val="35000"/>
                </a:prstClr>
              </a:solidFill>
            </a:endParaRPr>
          </a:p>
        </p:txBody>
      </p:sp>
      <p:sp>
        <p:nvSpPr>
          <p:cNvPr id="7" name="Slide Number Placeholder 6"/>
          <p:cNvSpPr>
            <a:spLocks noGrp="1"/>
          </p:cNvSpPr>
          <p:nvPr>
            <p:ph type="sldNum" sz="quarter" idx="12"/>
          </p:nvPr>
        </p:nvSpPr>
        <p:spPr/>
        <p:txBody>
          <a:bodyPr/>
          <a:lstStyle/>
          <a:p>
            <a:pPr defTabSz="633039"/>
            <a:fld id="{58941159-7C90-419A-AC83-057C69CB7758}" type="slidenum">
              <a:rPr lang="en-GB" smtClean="0">
                <a:solidFill>
                  <a:prstClr val="black">
                    <a:tint val="75000"/>
                  </a:prstClr>
                </a:solidFill>
              </a:rPr>
              <a:pPr defTabSz="633039"/>
              <a:t>‹#›</a:t>
            </a:fld>
            <a:endParaRPr lang="en-GB">
              <a:solidFill>
                <a:prstClr val="black">
                  <a:tint val="75000"/>
                </a:prstClr>
              </a:solidFill>
            </a:endParaRPr>
          </a:p>
        </p:txBody>
      </p:sp>
    </p:spTree>
    <p:extLst>
      <p:ext uri="{BB962C8B-B14F-4D97-AF65-F5344CB8AC3E}">
        <p14:creationId xmlns:p14="http://schemas.microsoft.com/office/powerpoint/2010/main" val="314111348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defTabSz="633039"/>
            <a:fld id="{9C26B692-2C76-3348-A16E-865EEAA55436}" type="datetime1">
              <a:rPr lang="en-GB" smtClean="0">
                <a:solidFill>
                  <a:prstClr val="black">
                    <a:lumMod val="65000"/>
                    <a:lumOff val="35000"/>
                  </a:prstClr>
                </a:solidFill>
              </a:rPr>
              <a:pPr defTabSz="633039"/>
              <a:t>25/02/2022</a:t>
            </a:fld>
            <a:endParaRPr lang="en-GB">
              <a:solidFill>
                <a:prstClr val="black">
                  <a:lumMod val="65000"/>
                  <a:lumOff val="35000"/>
                </a:prstClr>
              </a:solidFill>
            </a:endParaRPr>
          </a:p>
        </p:txBody>
      </p:sp>
      <p:sp>
        <p:nvSpPr>
          <p:cNvPr id="5" name="Footer Placeholder 4"/>
          <p:cNvSpPr>
            <a:spLocks noGrp="1"/>
          </p:cNvSpPr>
          <p:nvPr>
            <p:ph type="ftr" sz="quarter" idx="11"/>
          </p:nvPr>
        </p:nvSpPr>
        <p:spPr/>
        <p:txBody>
          <a:bodyPr/>
          <a:lstStyle/>
          <a:p>
            <a:pPr defTabSz="633039"/>
            <a:r>
              <a:rPr lang="en-GB" smtClean="0">
                <a:solidFill>
                  <a:prstClr val="black">
                    <a:lumMod val="65000"/>
                    <a:lumOff val="35000"/>
                  </a:prstClr>
                </a:solidFill>
              </a:rPr>
              <a:t>www.literacyshed.com (C) 2017</a:t>
            </a:r>
            <a:endParaRPr lang="en-GB">
              <a:solidFill>
                <a:prstClr val="black">
                  <a:lumMod val="65000"/>
                  <a:lumOff val="35000"/>
                </a:prstClr>
              </a:solidFill>
            </a:endParaRPr>
          </a:p>
        </p:txBody>
      </p:sp>
      <p:sp>
        <p:nvSpPr>
          <p:cNvPr id="6" name="Slide Number Placeholder 5"/>
          <p:cNvSpPr>
            <a:spLocks noGrp="1"/>
          </p:cNvSpPr>
          <p:nvPr>
            <p:ph type="sldNum" sz="quarter" idx="12"/>
          </p:nvPr>
        </p:nvSpPr>
        <p:spPr/>
        <p:txBody>
          <a:bodyPr/>
          <a:lstStyle/>
          <a:p>
            <a:pPr defTabSz="633039"/>
            <a:fld id="{58941159-7C90-419A-AC83-057C69CB7758}" type="slidenum">
              <a:rPr lang="en-GB" smtClean="0">
                <a:solidFill>
                  <a:prstClr val="black">
                    <a:tint val="75000"/>
                  </a:prstClr>
                </a:solidFill>
              </a:rPr>
              <a:pPr defTabSz="633039"/>
              <a:t>‹#›</a:t>
            </a:fld>
            <a:endParaRPr lang="en-GB">
              <a:solidFill>
                <a:prstClr val="black">
                  <a:tint val="75000"/>
                </a:prstClr>
              </a:solidFill>
            </a:endParaRPr>
          </a:p>
        </p:txBody>
      </p:sp>
    </p:spTree>
    <p:extLst>
      <p:ext uri="{BB962C8B-B14F-4D97-AF65-F5344CB8AC3E}">
        <p14:creationId xmlns:p14="http://schemas.microsoft.com/office/powerpoint/2010/main" val="411126452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899" y="360362"/>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199" y="360362"/>
            <a:ext cx="7734300" cy="581183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33039"/>
            <a:fld id="{BB572CCB-A6C3-BE46-8079-7D6C1EF49289}" type="datetime1">
              <a:rPr lang="en-GB" smtClean="0">
                <a:solidFill>
                  <a:prstClr val="black">
                    <a:lumMod val="65000"/>
                    <a:lumOff val="35000"/>
                  </a:prstClr>
                </a:solidFill>
              </a:rPr>
              <a:pPr defTabSz="633039"/>
              <a:t>25/02/2022</a:t>
            </a:fld>
            <a:endParaRPr lang="en-GB">
              <a:solidFill>
                <a:prstClr val="black">
                  <a:lumMod val="65000"/>
                  <a:lumOff val="35000"/>
                </a:prstClr>
              </a:solidFill>
            </a:endParaRPr>
          </a:p>
        </p:txBody>
      </p:sp>
      <p:sp>
        <p:nvSpPr>
          <p:cNvPr id="5" name="Footer Placeholder 4"/>
          <p:cNvSpPr>
            <a:spLocks noGrp="1"/>
          </p:cNvSpPr>
          <p:nvPr>
            <p:ph type="ftr" sz="quarter" idx="11"/>
          </p:nvPr>
        </p:nvSpPr>
        <p:spPr/>
        <p:txBody>
          <a:bodyPr/>
          <a:lstStyle/>
          <a:p>
            <a:pPr defTabSz="633039"/>
            <a:r>
              <a:rPr lang="en-GB" smtClean="0">
                <a:solidFill>
                  <a:prstClr val="black">
                    <a:lumMod val="65000"/>
                    <a:lumOff val="35000"/>
                  </a:prstClr>
                </a:solidFill>
              </a:rPr>
              <a:t>www.literacyshed.com (C) 2017</a:t>
            </a:r>
            <a:endParaRPr lang="en-GB">
              <a:solidFill>
                <a:prstClr val="black">
                  <a:lumMod val="65000"/>
                  <a:lumOff val="35000"/>
                </a:prstClr>
              </a:solidFill>
            </a:endParaRPr>
          </a:p>
        </p:txBody>
      </p:sp>
      <p:sp>
        <p:nvSpPr>
          <p:cNvPr id="6" name="Slide Number Placeholder 5"/>
          <p:cNvSpPr>
            <a:spLocks noGrp="1"/>
          </p:cNvSpPr>
          <p:nvPr>
            <p:ph type="sldNum" sz="quarter" idx="12"/>
          </p:nvPr>
        </p:nvSpPr>
        <p:spPr/>
        <p:txBody>
          <a:bodyPr/>
          <a:lstStyle/>
          <a:p>
            <a:pPr defTabSz="633039"/>
            <a:fld id="{58941159-7C90-419A-AC83-057C69CB7758}" type="slidenum">
              <a:rPr lang="en-GB" smtClean="0">
                <a:solidFill>
                  <a:prstClr val="black">
                    <a:tint val="75000"/>
                  </a:prstClr>
                </a:solidFill>
              </a:rPr>
              <a:pPr defTabSz="633039"/>
              <a:t>‹#›</a:t>
            </a:fld>
            <a:endParaRPr lang="en-GB">
              <a:solidFill>
                <a:prstClr val="black">
                  <a:tint val="75000"/>
                </a:prstClr>
              </a:solidFill>
            </a:endParaRPr>
          </a:p>
        </p:txBody>
      </p:sp>
    </p:spTree>
    <p:extLst>
      <p:ext uri="{BB962C8B-B14F-4D97-AF65-F5344CB8AC3E}">
        <p14:creationId xmlns:p14="http://schemas.microsoft.com/office/powerpoint/2010/main" val="1721175102"/>
      </p:ext>
    </p:extLst>
  </p:cSld>
  <p:clrMapOvr>
    <a:masterClrMapping/>
  </p:clrMapOvr>
  <p:extLst mod="1">
    <p:ext uri="{DCECCB84-F9BA-43D5-87BE-67443E8EF086}">
      <p15:sldGuideLst xmlns:p15="http://schemas.microsoft.com/office/powerpoint/2012/main"/>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436006-CCB7-4AC3-934A-E0A7CA47182B}"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25/02/2022</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AB4094A-0B9D-4405-9339-E06CEB919FD7}"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755037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436006-CCB7-4AC3-934A-E0A7CA47182B}"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25/02/2022</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AB4094A-0B9D-4405-9339-E06CEB919FD7}"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332806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436006-CCB7-4AC3-934A-E0A7CA47182B}"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25/02/2022</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AB4094A-0B9D-4405-9339-E06CEB919FD7}"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3143042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436006-CCB7-4AC3-934A-E0A7CA47182B}"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25/02/2022</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AB4094A-0B9D-4405-9339-E06CEB919FD7}"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15651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436006-CCB7-4AC3-934A-E0A7CA47182B}"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25/02/2022</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AB4094A-0B9D-4405-9339-E06CEB919FD7}"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4030895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436006-CCB7-4AC3-934A-E0A7CA47182B}"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25/02/2022</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AB4094A-0B9D-4405-9339-E06CEB919FD7}"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1800731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436006-CCB7-4AC3-934A-E0A7CA47182B}"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25/02/2022</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AB4094A-0B9D-4405-9339-E06CEB919FD7}"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6840891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436006-CCB7-4AC3-934A-E0A7CA47182B}"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25/02/2022</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AB4094A-0B9D-4405-9339-E06CEB919FD7}"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0000445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436006-CCB7-4AC3-934A-E0A7CA47182B}"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25/02/2022</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AB4094A-0B9D-4405-9339-E06CEB919FD7}"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5158939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436006-CCB7-4AC3-934A-E0A7CA47182B}"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25/02/2022</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AB4094A-0B9D-4405-9339-E06CEB919FD7}"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6815492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436006-CCB7-4AC3-934A-E0A7CA47182B}"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25/02/2022</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AB4094A-0B9D-4405-9339-E06CEB919FD7}"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419997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D31D391-873B-42FF-80BD-954FD199B9ED}" type="datetimeFigureOut">
              <a:rPr lang="en-GB" smtClean="0"/>
              <a:t>25/02/2022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2FB4B5-98DF-45B2-B004-A9AC449AE647}" type="slidenum">
              <a:rPr lang="en-GB" smtClean="0"/>
              <a:t>‹#›</a:t>
            </a:fld>
            <a:endParaRPr lang="en-GB"/>
          </a:p>
        </p:txBody>
      </p:sp>
    </p:spTree>
    <p:extLst>
      <p:ext uri="{BB962C8B-B14F-4D97-AF65-F5344CB8AC3E}">
        <p14:creationId xmlns:p14="http://schemas.microsoft.com/office/powerpoint/2010/main" val="7532468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45128" y="365760"/>
            <a:ext cx="10515600" cy="132556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45128" y="1828801"/>
            <a:ext cx="10515600" cy="4351337"/>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1" y="6356351"/>
            <a:ext cx="2743200" cy="365125"/>
          </a:xfrm>
          <a:prstGeom prst="rect">
            <a:avLst/>
          </a:prstGeom>
        </p:spPr>
        <p:txBody>
          <a:bodyPr vert="horz" lIns="91440" tIns="45720" rIns="91440" bIns="45720" rtlCol="0" anchor="ctr"/>
          <a:lstStyle>
            <a:lvl1pPr algn="l">
              <a:defRPr sz="429">
                <a:solidFill>
                  <a:schemeClr val="tx1">
                    <a:lumMod val="65000"/>
                    <a:lumOff val="35000"/>
                  </a:schemeClr>
                </a:solidFill>
              </a:defRPr>
            </a:lvl1pPr>
          </a:lstStyle>
          <a:p>
            <a:pPr defTabSz="633039"/>
            <a:fld id="{167F8630-C1E8-EF4D-963B-3AFBD814E3CB}" type="datetime1">
              <a:rPr lang="en-GB" smtClean="0">
                <a:solidFill>
                  <a:prstClr val="black">
                    <a:lumMod val="65000"/>
                    <a:lumOff val="35000"/>
                  </a:prstClr>
                </a:solidFill>
              </a:rPr>
              <a:pPr defTabSz="633039"/>
              <a:t>25/02/2022</a:t>
            </a:fld>
            <a:endParaRPr lang="en-GB">
              <a:solidFill>
                <a:prstClr val="black">
                  <a:lumMod val="65000"/>
                  <a:lumOff val="35000"/>
                </a:prstClr>
              </a:solidFill>
            </a:endParaRPr>
          </a:p>
        </p:txBody>
      </p:sp>
      <p:sp>
        <p:nvSpPr>
          <p:cNvPr id="5" name="Footer Placeholder 4"/>
          <p:cNvSpPr>
            <a:spLocks noGrp="1"/>
          </p:cNvSpPr>
          <p:nvPr>
            <p:ph type="ftr" sz="quarter" idx="3"/>
          </p:nvPr>
        </p:nvSpPr>
        <p:spPr>
          <a:xfrm>
            <a:off x="4038602" y="6356351"/>
            <a:ext cx="4114800" cy="365125"/>
          </a:xfrm>
          <a:prstGeom prst="rect">
            <a:avLst/>
          </a:prstGeom>
        </p:spPr>
        <p:txBody>
          <a:bodyPr vert="horz" lIns="91440" tIns="45720" rIns="91440" bIns="45720" rtlCol="0" anchor="ctr"/>
          <a:lstStyle>
            <a:lvl1pPr algn="ctr">
              <a:defRPr sz="429">
                <a:solidFill>
                  <a:schemeClr val="tx1">
                    <a:lumMod val="65000"/>
                    <a:lumOff val="35000"/>
                  </a:schemeClr>
                </a:solidFill>
              </a:defRPr>
            </a:lvl1pPr>
          </a:lstStyle>
          <a:p>
            <a:pPr defTabSz="633039"/>
            <a:r>
              <a:rPr lang="en-GB" smtClean="0">
                <a:solidFill>
                  <a:prstClr val="black">
                    <a:lumMod val="65000"/>
                    <a:lumOff val="35000"/>
                  </a:prstClr>
                </a:solidFill>
              </a:rPr>
              <a:t>www.literacyshed.com (C) 2017</a:t>
            </a:r>
            <a:endParaRPr lang="en-GB">
              <a:solidFill>
                <a:prstClr val="black">
                  <a:lumMod val="65000"/>
                  <a:lumOff val="35000"/>
                </a:prstClr>
              </a:solidFill>
            </a:endParaRPr>
          </a:p>
        </p:txBody>
      </p:sp>
      <p:sp>
        <p:nvSpPr>
          <p:cNvPr id="6" name="Slide Number Placeholder 5"/>
          <p:cNvSpPr>
            <a:spLocks noGrp="1"/>
          </p:cNvSpPr>
          <p:nvPr>
            <p:ph type="sldNum" sz="quarter" idx="4"/>
          </p:nvPr>
        </p:nvSpPr>
        <p:spPr>
          <a:xfrm>
            <a:off x="8617527" y="6356351"/>
            <a:ext cx="2743200" cy="365125"/>
          </a:xfrm>
          <a:prstGeom prst="rect">
            <a:avLst/>
          </a:prstGeom>
        </p:spPr>
        <p:txBody>
          <a:bodyPr vert="horz" lIns="91440" tIns="45720" rIns="91440" bIns="45720" rtlCol="0" anchor="ctr"/>
          <a:lstStyle>
            <a:lvl1pPr algn="r">
              <a:defRPr sz="429">
                <a:solidFill>
                  <a:schemeClr val="tx1">
                    <a:tint val="75000"/>
                  </a:schemeClr>
                </a:solidFill>
              </a:defRPr>
            </a:lvl1pPr>
          </a:lstStyle>
          <a:p>
            <a:pPr defTabSz="633039"/>
            <a:fld id="{58941159-7C90-419A-AC83-057C69CB7758}" type="slidenum">
              <a:rPr lang="en-GB" smtClean="0">
                <a:solidFill>
                  <a:prstClr val="black">
                    <a:tint val="75000"/>
                  </a:prstClr>
                </a:solidFill>
              </a:rPr>
              <a:pPr defTabSz="633039"/>
              <a:t>‹#›</a:t>
            </a:fld>
            <a:endParaRPr lang="en-GB">
              <a:solidFill>
                <a:prstClr val="black">
                  <a:tint val="75000"/>
                </a:prstClr>
              </a:solidFill>
            </a:endParaRPr>
          </a:p>
        </p:txBody>
      </p:sp>
    </p:spTree>
    <p:extLst>
      <p:ext uri="{BB962C8B-B14F-4D97-AF65-F5344CB8AC3E}">
        <p14:creationId xmlns:p14="http://schemas.microsoft.com/office/powerpoint/2010/main" val="421617633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dt="0"/>
  <p:txStyles>
    <p:titleStyle>
      <a:lvl1pPr algn="l" defTabSz="356085" rtl="0" eaLnBrk="1" latinLnBrk="0" hangingPunct="1">
        <a:lnSpc>
          <a:spcPct val="90000"/>
        </a:lnSpc>
        <a:spcBef>
          <a:spcPct val="0"/>
        </a:spcBef>
        <a:buNone/>
        <a:defRPr sz="1713" kern="1200">
          <a:solidFill>
            <a:schemeClr val="tx1"/>
          </a:solidFill>
          <a:latin typeface="+mj-lt"/>
          <a:ea typeface="+mj-ea"/>
          <a:cs typeface="+mj-cs"/>
        </a:defRPr>
      </a:lvl1pPr>
    </p:titleStyle>
    <p:bodyStyle>
      <a:lvl1pPr marL="89021" indent="-89021" algn="l" defTabSz="356085" rtl="0" eaLnBrk="1" latinLnBrk="0" hangingPunct="1">
        <a:lnSpc>
          <a:spcPct val="90000"/>
        </a:lnSpc>
        <a:spcBef>
          <a:spcPts val="390"/>
        </a:spcBef>
        <a:buFont typeface="Wingdings 2" pitchFamily="18" charset="2"/>
        <a:buChar char=""/>
        <a:defRPr sz="1090" kern="1200">
          <a:solidFill>
            <a:schemeClr val="tx1"/>
          </a:solidFill>
          <a:latin typeface="+mn-lt"/>
          <a:ea typeface="+mn-ea"/>
          <a:cs typeface="+mn-cs"/>
        </a:defRPr>
      </a:lvl1pPr>
      <a:lvl2pPr marL="267064" indent="-89021" algn="l" defTabSz="356085" rtl="0" eaLnBrk="1" latinLnBrk="0" hangingPunct="1">
        <a:lnSpc>
          <a:spcPct val="90000"/>
        </a:lnSpc>
        <a:spcBef>
          <a:spcPts val="195"/>
        </a:spcBef>
        <a:buFont typeface="Wingdings 2" pitchFamily="18" charset="2"/>
        <a:buChar char=""/>
        <a:defRPr sz="935" kern="1200">
          <a:solidFill>
            <a:schemeClr val="tx1"/>
          </a:solidFill>
          <a:latin typeface="+mn-lt"/>
          <a:ea typeface="+mn-ea"/>
          <a:cs typeface="+mn-cs"/>
        </a:defRPr>
      </a:lvl2pPr>
      <a:lvl3pPr marL="445106" indent="-89021" algn="l" defTabSz="356085" rtl="0" eaLnBrk="1" latinLnBrk="0" hangingPunct="1">
        <a:lnSpc>
          <a:spcPct val="90000"/>
        </a:lnSpc>
        <a:spcBef>
          <a:spcPts val="195"/>
        </a:spcBef>
        <a:buFont typeface="Wingdings 2" pitchFamily="18" charset="2"/>
        <a:buChar char=""/>
        <a:defRPr sz="779" kern="1200">
          <a:solidFill>
            <a:schemeClr val="tx1"/>
          </a:solidFill>
          <a:latin typeface="+mn-lt"/>
          <a:ea typeface="+mn-ea"/>
          <a:cs typeface="+mn-cs"/>
        </a:defRPr>
      </a:lvl3pPr>
      <a:lvl4pPr marL="623148" indent="-89021" algn="l" defTabSz="356085" rtl="0" eaLnBrk="1" latinLnBrk="0" hangingPunct="1">
        <a:lnSpc>
          <a:spcPct val="90000"/>
        </a:lnSpc>
        <a:spcBef>
          <a:spcPts val="195"/>
        </a:spcBef>
        <a:buFont typeface="Wingdings 2" pitchFamily="18" charset="2"/>
        <a:buChar char=""/>
        <a:defRPr sz="701" kern="1200">
          <a:solidFill>
            <a:schemeClr val="tx1"/>
          </a:solidFill>
          <a:latin typeface="+mn-lt"/>
          <a:ea typeface="+mn-ea"/>
          <a:cs typeface="+mn-cs"/>
        </a:defRPr>
      </a:lvl4pPr>
      <a:lvl5pPr marL="801190" indent="-89021" algn="l" defTabSz="356085" rtl="0" eaLnBrk="1" latinLnBrk="0" hangingPunct="1">
        <a:lnSpc>
          <a:spcPct val="90000"/>
        </a:lnSpc>
        <a:spcBef>
          <a:spcPts val="195"/>
        </a:spcBef>
        <a:buFont typeface="Wingdings 2" pitchFamily="18" charset="2"/>
        <a:buChar char=""/>
        <a:defRPr sz="701" kern="1200">
          <a:solidFill>
            <a:schemeClr val="tx1"/>
          </a:solidFill>
          <a:latin typeface="+mn-lt"/>
          <a:ea typeface="+mn-ea"/>
          <a:cs typeface="+mn-cs"/>
        </a:defRPr>
      </a:lvl5pPr>
      <a:lvl6pPr marL="979233" indent="-89021" algn="l" defTabSz="356085" rtl="0" eaLnBrk="1" latinLnBrk="0" hangingPunct="1">
        <a:spcBef>
          <a:spcPct val="20000"/>
        </a:spcBef>
        <a:buFont typeface="Wingdings 2" pitchFamily="18" charset="2"/>
        <a:buChar char=""/>
        <a:defRPr sz="701" kern="1200">
          <a:solidFill>
            <a:schemeClr val="tx1"/>
          </a:solidFill>
          <a:latin typeface="+mn-lt"/>
          <a:ea typeface="+mn-ea"/>
          <a:cs typeface="+mn-cs"/>
        </a:defRPr>
      </a:lvl6pPr>
      <a:lvl7pPr marL="1157275" indent="-89021" algn="l" defTabSz="356085" rtl="0" eaLnBrk="1" latinLnBrk="0" hangingPunct="1">
        <a:spcBef>
          <a:spcPct val="20000"/>
        </a:spcBef>
        <a:buFont typeface="Wingdings 2" pitchFamily="18" charset="2"/>
        <a:buChar char=""/>
        <a:defRPr sz="701" kern="1200">
          <a:solidFill>
            <a:schemeClr val="tx1"/>
          </a:solidFill>
          <a:latin typeface="+mn-lt"/>
          <a:ea typeface="+mn-ea"/>
          <a:cs typeface="+mn-cs"/>
        </a:defRPr>
      </a:lvl7pPr>
      <a:lvl8pPr marL="1335317" indent="-89021" algn="l" defTabSz="356085" rtl="0" eaLnBrk="1" latinLnBrk="0" hangingPunct="1">
        <a:spcBef>
          <a:spcPct val="20000"/>
        </a:spcBef>
        <a:buFont typeface="Wingdings 2" pitchFamily="18" charset="2"/>
        <a:buChar char=""/>
        <a:defRPr sz="701" kern="1200">
          <a:solidFill>
            <a:schemeClr val="tx1"/>
          </a:solidFill>
          <a:latin typeface="+mn-lt"/>
          <a:ea typeface="+mn-ea"/>
          <a:cs typeface="+mn-cs"/>
        </a:defRPr>
      </a:lvl8pPr>
      <a:lvl9pPr marL="1513359" indent="-89021" algn="l" defTabSz="356085" rtl="0" eaLnBrk="1" latinLnBrk="0" hangingPunct="1">
        <a:spcBef>
          <a:spcPct val="20000"/>
        </a:spcBef>
        <a:buFont typeface="Wingdings 2" pitchFamily="18" charset="2"/>
        <a:buChar char=""/>
        <a:defRPr sz="701" kern="1200">
          <a:solidFill>
            <a:schemeClr val="tx1"/>
          </a:solidFill>
          <a:latin typeface="+mn-lt"/>
          <a:ea typeface="+mn-ea"/>
          <a:cs typeface="+mn-cs"/>
        </a:defRPr>
      </a:lvl9pPr>
    </p:bodyStyle>
    <p:otherStyle>
      <a:defPPr>
        <a:defRPr lang="en-US"/>
      </a:defPPr>
      <a:lvl1pPr marL="0" algn="l" defTabSz="356085" rtl="0" eaLnBrk="1" latinLnBrk="0" hangingPunct="1">
        <a:defRPr sz="701" kern="1200">
          <a:solidFill>
            <a:schemeClr val="tx1"/>
          </a:solidFill>
          <a:latin typeface="+mn-lt"/>
          <a:ea typeface="+mn-ea"/>
          <a:cs typeface="+mn-cs"/>
        </a:defRPr>
      </a:lvl1pPr>
      <a:lvl2pPr marL="178042" algn="l" defTabSz="356085" rtl="0" eaLnBrk="1" latinLnBrk="0" hangingPunct="1">
        <a:defRPr sz="701" kern="1200">
          <a:solidFill>
            <a:schemeClr val="tx1"/>
          </a:solidFill>
          <a:latin typeface="+mn-lt"/>
          <a:ea typeface="+mn-ea"/>
          <a:cs typeface="+mn-cs"/>
        </a:defRPr>
      </a:lvl2pPr>
      <a:lvl3pPr marL="356085" algn="l" defTabSz="356085" rtl="0" eaLnBrk="1" latinLnBrk="0" hangingPunct="1">
        <a:defRPr sz="701" kern="1200">
          <a:solidFill>
            <a:schemeClr val="tx1"/>
          </a:solidFill>
          <a:latin typeface="+mn-lt"/>
          <a:ea typeface="+mn-ea"/>
          <a:cs typeface="+mn-cs"/>
        </a:defRPr>
      </a:lvl3pPr>
      <a:lvl4pPr marL="534127" algn="l" defTabSz="356085" rtl="0" eaLnBrk="1" latinLnBrk="0" hangingPunct="1">
        <a:defRPr sz="701" kern="1200">
          <a:solidFill>
            <a:schemeClr val="tx1"/>
          </a:solidFill>
          <a:latin typeface="+mn-lt"/>
          <a:ea typeface="+mn-ea"/>
          <a:cs typeface="+mn-cs"/>
        </a:defRPr>
      </a:lvl4pPr>
      <a:lvl5pPr marL="712169" algn="l" defTabSz="356085" rtl="0" eaLnBrk="1" latinLnBrk="0" hangingPunct="1">
        <a:defRPr sz="701" kern="1200">
          <a:solidFill>
            <a:schemeClr val="tx1"/>
          </a:solidFill>
          <a:latin typeface="+mn-lt"/>
          <a:ea typeface="+mn-ea"/>
          <a:cs typeface="+mn-cs"/>
        </a:defRPr>
      </a:lvl5pPr>
      <a:lvl6pPr marL="890211" algn="l" defTabSz="356085" rtl="0" eaLnBrk="1" latinLnBrk="0" hangingPunct="1">
        <a:defRPr sz="701" kern="1200">
          <a:solidFill>
            <a:schemeClr val="tx1"/>
          </a:solidFill>
          <a:latin typeface="+mn-lt"/>
          <a:ea typeface="+mn-ea"/>
          <a:cs typeface="+mn-cs"/>
        </a:defRPr>
      </a:lvl6pPr>
      <a:lvl7pPr marL="1068254" algn="l" defTabSz="356085" rtl="0" eaLnBrk="1" latinLnBrk="0" hangingPunct="1">
        <a:defRPr sz="701" kern="1200">
          <a:solidFill>
            <a:schemeClr val="tx1"/>
          </a:solidFill>
          <a:latin typeface="+mn-lt"/>
          <a:ea typeface="+mn-ea"/>
          <a:cs typeface="+mn-cs"/>
        </a:defRPr>
      </a:lvl7pPr>
      <a:lvl8pPr marL="1246296" algn="l" defTabSz="356085" rtl="0" eaLnBrk="1" latinLnBrk="0" hangingPunct="1">
        <a:defRPr sz="701" kern="1200">
          <a:solidFill>
            <a:schemeClr val="tx1"/>
          </a:solidFill>
          <a:latin typeface="+mn-lt"/>
          <a:ea typeface="+mn-ea"/>
          <a:cs typeface="+mn-cs"/>
        </a:defRPr>
      </a:lvl8pPr>
      <a:lvl9pPr marL="1424338" algn="l" defTabSz="356085" rtl="0" eaLnBrk="1" latinLnBrk="0" hangingPunct="1">
        <a:defRPr sz="701"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45128" y="365760"/>
            <a:ext cx="10515600" cy="132556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45128" y="1828801"/>
            <a:ext cx="10515600" cy="4351337"/>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1" y="6356351"/>
            <a:ext cx="2743200" cy="365125"/>
          </a:xfrm>
          <a:prstGeom prst="rect">
            <a:avLst/>
          </a:prstGeom>
        </p:spPr>
        <p:txBody>
          <a:bodyPr vert="horz" lIns="91440" tIns="45720" rIns="91440" bIns="45720" rtlCol="0" anchor="ctr"/>
          <a:lstStyle>
            <a:lvl1pPr algn="l">
              <a:defRPr sz="429">
                <a:solidFill>
                  <a:schemeClr val="tx1">
                    <a:lumMod val="65000"/>
                    <a:lumOff val="35000"/>
                  </a:schemeClr>
                </a:solidFill>
              </a:defRPr>
            </a:lvl1pPr>
          </a:lstStyle>
          <a:p>
            <a:pPr defTabSz="633039"/>
            <a:fld id="{167F8630-C1E8-EF4D-963B-3AFBD814E3CB}" type="datetime1">
              <a:rPr lang="en-GB" smtClean="0">
                <a:solidFill>
                  <a:prstClr val="black">
                    <a:lumMod val="65000"/>
                    <a:lumOff val="35000"/>
                  </a:prstClr>
                </a:solidFill>
              </a:rPr>
              <a:pPr defTabSz="633039"/>
              <a:t>25/02/2022</a:t>
            </a:fld>
            <a:endParaRPr lang="en-GB">
              <a:solidFill>
                <a:prstClr val="black">
                  <a:lumMod val="65000"/>
                  <a:lumOff val="35000"/>
                </a:prstClr>
              </a:solidFill>
            </a:endParaRPr>
          </a:p>
        </p:txBody>
      </p:sp>
      <p:sp>
        <p:nvSpPr>
          <p:cNvPr id="5" name="Footer Placeholder 4"/>
          <p:cNvSpPr>
            <a:spLocks noGrp="1"/>
          </p:cNvSpPr>
          <p:nvPr>
            <p:ph type="ftr" sz="quarter" idx="3"/>
          </p:nvPr>
        </p:nvSpPr>
        <p:spPr>
          <a:xfrm>
            <a:off x="4038602" y="6356351"/>
            <a:ext cx="4114800" cy="365125"/>
          </a:xfrm>
          <a:prstGeom prst="rect">
            <a:avLst/>
          </a:prstGeom>
        </p:spPr>
        <p:txBody>
          <a:bodyPr vert="horz" lIns="91440" tIns="45720" rIns="91440" bIns="45720" rtlCol="0" anchor="ctr"/>
          <a:lstStyle>
            <a:lvl1pPr algn="ctr">
              <a:defRPr sz="429">
                <a:solidFill>
                  <a:schemeClr val="tx1">
                    <a:lumMod val="65000"/>
                    <a:lumOff val="35000"/>
                  </a:schemeClr>
                </a:solidFill>
              </a:defRPr>
            </a:lvl1pPr>
          </a:lstStyle>
          <a:p>
            <a:pPr defTabSz="633039"/>
            <a:r>
              <a:rPr lang="en-GB" smtClean="0">
                <a:solidFill>
                  <a:prstClr val="black">
                    <a:lumMod val="65000"/>
                    <a:lumOff val="35000"/>
                  </a:prstClr>
                </a:solidFill>
              </a:rPr>
              <a:t>www.literacyshed.com (C) 2017</a:t>
            </a:r>
            <a:endParaRPr lang="en-GB">
              <a:solidFill>
                <a:prstClr val="black">
                  <a:lumMod val="65000"/>
                  <a:lumOff val="35000"/>
                </a:prstClr>
              </a:solidFill>
            </a:endParaRPr>
          </a:p>
        </p:txBody>
      </p:sp>
      <p:sp>
        <p:nvSpPr>
          <p:cNvPr id="6" name="Slide Number Placeholder 5"/>
          <p:cNvSpPr>
            <a:spLocks noGrp="1"/>
          </p:cNvSpPr>
          <p:nvPr>
            <p:ph type="sldNum" sz="quarter" idx="4"/>
          </p:nvPr>
        </p:nvSpPr>
        <p:spPr>
          <a:xfrm>
            <a:off x="8617527" y="6356351"/>
            <a:ext cx="2743200" cy="365125"/>
          </a:xfrm>
          <a:prstGeom prst="rect">
            <a:avLst/>
          </a:prstGeom>
        </p:spPr>
        <p:txBody>
          <a:bodyPr vert="horz" lIns="91440" tIns="45720" rIns="91440" bIns="45720" rtlCol="0" anchor="ctr"/>
          <a:lstStyle>
            <a:lvl1pPr algn="r">
              <a:defRPr sz="429">
                <a:solidFill>
                  <a:schemeClr val="tx1">
                    <a:tint val="75000"/>
                  </a:schemeClr>
                </a:solidFill>
              </a:defRPr>
            </a:lvl1pPr>
          </a:lstStyle>
          <a:p>
            <a:pPr defTabSz="633039"/>
            <a:fld id="{58941159-7C90-419A-AC83-057C69CB7758}" type="slidenum">
              <a:rPr lang="en-GB" smtClean="0">
                <a:solidFill>
                  <a:prstClr val="black">
                    <a:tint val="75000"/>
                  </a:prstClr>
                </a:solidFill>
              </a:rPr>
              <a:pPr defTabSz="633039"/>
              <a:t>‹#›</a:t>
            </a:fld>
            <a:endParaRPr lang="en-GB">
              <a:solidFill>
                <a:prstClr val="black">
                  <a:tint val="75000"/>
                </a:prstClr>
              </a:solidFill>
            </a:endParaRPr>
          </a:p>
        </p:txBody>
      </p:sp>
    </p:spTree>
    <p:extLst>
      <p:ext uri="{BB962C8B-B14F-4D97-AF65-F5344CB8AC3E}">
        <p14:creationId xmlns:p14="http://schemas.microsoft.com/office/powerpoint/2010/main" val="293900050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dt="0"/>
  <p:txStyles>
    <p:titleStyle>
      <a:lvl1pPr algn="l" defTabSz="356085" rtl="0" eaLnBrk="1" latinLnBrk="0" hangingPunct="1">
        <a:lnSpc>
          <a:spcPct val="90000"/>
        </a:lnSpc>
        <a:spcBef>
          <a:spcPct val="0"/>
        </a:spcBef>
        <a:buNone/>
        <a:defRPr sz="1713" kern="1200">
          <a:solidFill>
            <a:schemeClr val="tx1"/>
          </a:solidFill>
          <a:latin typeface="+mj-lt"/>
          <a:ea typeface="+mj-ea"/>
          <a:cs typeface="+mj-cs"/>
        </a:defRPr>
      </a:lvl1pPr>
    </p:titleStyle>
    <p:bodyStyle>
      <a:lvl1pPr marL="89021" indent="-89021" algn="l" defTabSz="356085" rtl="0" eaLnBrk="1" latinLnBrk="0" hangingPunct="1">
        <a:lnSpc>
          <a:spcPct val="90000"/>
        </a:lnSpc>
        <a:spcBef>
          <a:spcPts val="390"/>
        </a:spcBef>
        <a:buFont typeface="Wingdings 2" pitchFamily="18" charset="2"/>
        <a:buChar char=""/>
        <a:defRPr sz="1090" kern="1200">
          <a:solidFill>
            <a:schemeClr val="tx1"/>
          </a:solidFill>
          <a:latin typeface="+mn-lt"/>
          <a:ea typeface="+mn-ea"/>
          <a:cs typeface="+mn-cs"/>
        </a:defRPr>
      </a:lvl1pPr>
      <a:lvl2pPr marL="267064" indent="-89021" algn="l" defTabSz="356085" rtl="0" eaLnBrk="1" latinLnBrk="0" hangingPunct="1">
        <a:lnSpc>
          <a:spcPct val="90000"/>
        </a:lnSpc>
        <a:spcBef>
          <a:spcPts val="195"/>
        </a:spcBef>
        <a:buFont typeface="Wingdings 2" pitchFamily="18" charset="2"/>
        <a:buChar char=""/>
        <a:defRPr sz="935" kern="1200">
          <a:solidFill>
            <a:schemeClr val="tx1"/>
          </a:solidFill>
          <a:latin typeface="+mn-lt"/>
          <a:ea typeface="+mn-ea"/>
          <a:cs typeface="+mn-cs"/>
        </a:defRPr>
      </a:lvl2pPr>
      <a:lvl3pPr marL="445106" indent="-89021" algn="l" defTabSz="356085" rtl="0" eaLnBrk="1" latinLnBrk="0" hangingPunct="1">
        <a:lnSpc>
          <a:spcPct val="90000"/>
        </a:lnSpc>
        <a:spcBef>
          <a:spcPts val="195"/>
        </a:spcBef>
        <a:buFont typeface="Wingdings 2" pitchFamily="18" charset="2"/>
        <a:buChar char=""/>
        <a:defRPr sz="779" kern="1200">
          <a:solidFill>
            <a:schemeClr val="tx1"/>
          </a:solidFill>
          <a:latin typeface="+mn-lt"/>
          <a:ea typeface="+mn-ea"/>
          <a:cs typeface="+mn-cs"/>
        </a:defRPr>
      </a:lvl3pPr>
      <a:lvl4pPr marL="623148" indent="-89021" algn="l" defTabSz="356085" rtl="0" eaLnBrk="1" latinLnBrk="0" hangingPunct="1">
        <a:lnSpc>
          <a:spcPct val="90000"/>
        </a:lnSpc>
        <a:spcBef>
          <a:spcPts val="195"/>
        </a:spcBef>
        <a:buFont typeface="Wingdings 2" pitchFamily="18" charset="2"/>
        <a:buChar char=""/>
        <a:defRPr sz="701" kern="1200">
          <a:solidFill>
            <a:schemeClr val="tx1"/>
          </a:solidFill>
          <a:latin typeface="+mn-lt"/>
          <a:ea typeface="+mn-ea"/>
          <a:cs typeface="+mn-cs"/>
        </a:defRPr>
      </a:lvl4pPr>
      <a:lvl5pPr marL="801190" indent="-89021" algn="l" defTabSz="356085" rtl="0" eaLnBrk="1" latinLnBrk="0" hangingPunct="1">
        <a:lnSpc>
          <a:spcPct val="90000"/>
        </a:lnSpc>
        <a:spcBef>
          <a:spcPts val="195"/>
        </a:spcBef>
        <a:buFont typeface="Wingdings 2" pitchFamily="18" charset="2"/>
        <a:buChar char=""/>
        <a:defRPr sz="701" kern="1200">
          <a:solidFill>
            <a:schemeClr val="tx1"/>
          </a:solidFill>
          <a:latin typeface="+mn-lt"/>
          <a:ea typeface="+mn-ea"/>
          <a:cs typeface="+mn-cs"/>
        </a:defRPr>
      </a:lvl5pPr>
      <a:lvl6pPr marL="979233" indent="-89021" algn="l" defTabSz="356085" rtl="0" eaLnBrk="1" latinLnBrk="0" hangingPunct="1">
        <a:spcBef>
          <a:spcPct val="20000"/>
        </a:spcBef>
        <a:buFont typeface="Wingdings 2" pitchFamily="18" charset="2"/>
        <a:buChar char=""/>
        <a:defRPr sz="701" kern="1200">
          <a:solidFill>
            <a:schemeClr val="tx1"/>
          </a:solidFill>
          <a:latin typeface="+mn-lt"/>
          <a:ea typeface="+mn-ea"/>
          <a:cs typeface="+mn-cs"/>
        </a:defRPr>
      </a:lvl6pPr>
      <a:lvl7pPr marL="1157275" indent="-89021" algn="l" defTabSz="356085" rtl="0" eaLnBrk="1" latinLnBrk="0" hangingPunct="1">
        <a:spcBef>
          <a:spcPct val="20000"/>
        </a:spcBef>
        <a:buFont typeface="Wingdings 2" pitchFamily="18" charset="2"/>
        <a:buChar char=""/>
        <a:defRPr sz="701" kern="1200">
          <a:solidFill>
            <a:schemeClr val="tx1"/>
          </a:solidFill>
          <a:latin typeface="+mn-lt"/>
          <a:ea typeface="+mn-ea"/>
          <a:cs typeface="+mn-cs"/>
        </a:defRPr>
      </a:lvl7pPr>
      <a:lvl8pPr marL="1335317" indent="-89021" algn="l" defTabSz="356085" rtl="0" eaLnBrk="1" latinLnBrk="0" hangingPunct="1">
        <a:spcBef>
          <a:spcPct val="20000"/>
        </a:spcBef>
        <a:buFont typeface="Wingdings 2" pitchFamily="18" charset="2"/>
        <a:buChar char=""/>
        <a:defRPr sz="701" kern="1200">
          <a:solidFill>
            <a:schemeClr val="tx1"/>
          </a:solidFill>
          <a:latin typeface="+mn-lt"/>
          <a:ea typeface="+mn-ea"/>
          <a:cs typeface="+mn-cs"/>
        </a:defRPr>
      </a:lvl8pPr>
      <a:lvl9pPr marL="1513359" indent="-89021" algn="l" defTabSz="356085" rtl="0" eaLnBrk="1" latinLnBrk="0" hangingPunct="1">
        <a:spcBef>
          <a:spcPct val="20000"/>
        </a:spcBef>
        <a:buFont typeface="Wingdings 2" pitchFamily="18" charset="2"/>
        <a:buChar char=""/>
        <a:defRPr sz="701" kern="1200">
          <a:solidFill>
            <a:schemeClr val="tx1"/>
          </a:solidFill>
          <a:latin typeface="+mn-lt"/>
          <a:ea typeface="+mn-ea"/>
          <a:cs typeface="+mn-cs"/>
        </a:defRPr>
      </a:lvl9pPr>
    </p:bodyStyle>
    <p:otherStyle>
      <a:defPPr>
        <a:defRPr lang="en-US"/>
      </a:defPPr>
      <a:lvl1pPr marL="0" algn="l" defTabSz="356085" rtl="0" eaLnBrk="1" latinLnBrk="0" hangingPunct="1">
        <a:defRPr sz="701" kern="1200">
          <a:solidFill>
            <a:schemeClr val="tx1"/>
          </a:solidFill>
          <a:latin typeface="+mn-lt"/>
          <a:ea typeface="+mn-ea"/>
          <a:cs typeface="+mn-cs"/>
        </a:defRPr>
      </a:lvl1pPr>
      <a:lvl2pPr marL="178042" algn="l" defTabSz="356085" rtl="0" eaLnBrk="1" latinLnBrk="0" hangingPunct="1">
        <a:defRPr sz="701" kern="1200">
          <a:solidFill>
            <a:schemeClr val="tx1"/>
          </a:solidFill>
          <a:latin typeface="+mn-lt"/>
          <a:ea typeface="+mn-ea"/>
          <a:cs typeface="+mn-cs"/>
        </a:defRPr>
      </a:lvl2pPr>
      <a:lvl3pPr marL="356085" algn="l" defTabSz="356085" rtl="0" eaLnBrk="1" latinLnBrk="0" hangingPunct="1">
        <a:defRPr sz="701" kern="1200">
          <a:solidFill>
            <a:schemeClr val="tx1"/>
          </a:solidFill>
          <a:latin typeface="+mn-lt"/>
          <a:ea typeface="+mn-ea"/>
          <a:cs typeface="+mn-cs"/>
        </a:defRPr>
      </a:lvl3pPr>
      <a:lvl4pPr marL="534127" algn="l" defTabSz="356085" rtl="0" eaLnBrk="1" latinLnBrk="0" hangingPunct="1">
        <a:defRPr sz="701" kern="1200">
          <a:solidFill>
            <a:schemeClr val="tx1"/>
          </a:solidFill>
          <a:latin typeface="+mn-lt"/>
          <a:ea typeface="+mn-ea"/>
          <a:cs typeface="+mn-cs"/>
        </a:defRPr>
      </a:lvl4pPr>
      <a:lvl5pPr marL="712169" algn="l" defTabSz="356085" rtl="0" eaLnBrk="1" latinLnBrk="0" hangingPunct="1">
        <a:defRPr sz="701" kern="1200">
          <a:solidFill>
            <a:schemeClr val="tx1"/>
          </a:solidFill>
          <a:latin typeface="+mn-lt"/>
          <a:ea typeface="+mn-ea"/>
          <a:cs typeface="+mn-cs"/>
        </a:defRPr>
      </a:lvl5pPr>
      <a:lvl6pPr marL="890211" algn="l" defTabSz="356085" rtl="0" eaLnBrk="1" latinLnBrk="0" hangingPunct="1">
        <a:defRPr sz="701" kern="1200">
          <a:solidFill>
            <a:schemeClr val="tx1"/>
          </a:solidFill>
          <a:latin typeface="+mn-lt"/>
          <a:ea typeface="+mn-ea"/>
          <a:cs typeface="+mn-cs"/>
        </a:defRPr>
      </a:lvl6pPr>
      <a:lvl7pPr marL="1068254" algn="l" defTabSz="356085" rtl="0" eaLnBrk="1" latinLnBrk="0" hangingPunct="1">
        <a:defRPr sz="701" kern="1200">
          <a:solidFill>
            <a:schemeClr val="tx1"/>
          </a:solidFill>
          <a:latin typeface="+mn-lt"/>
          <a:ea typeface="+mn-ea"/>
          <a:cs typeface="+mn-cs"/>
        </a:defRPr>
      </a:lvl7pPr>
      <a:lvl8pPr marL="1246296" algn="l" defTabSz="356085" rtl="0" eaLnBrk="1" latinLnBrk="0" hangingPunct="1">
        <a:defRPr sz="701" kern="1200">
          <a:solidFill>
            <a:schemeClr val="tx1"/>
          </a:solidFill>
          <a:latin typeface="+mn-lt"/>
          <a:ea typeface="+mn-ea"/>
          <a:cs typeface="+mn-cs"/>
        </a:defRPr>
      </a:lvl8pPr>
      <a:lvl9pPr marL="1424338" algn="l" defTabSz="356085" rtl="0" eaLnBrk="1" latinLnBrk="0" hangingPunct="1">
        <a:defRPr sz="701"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3B436006-CCB7-4AC3-934A-E0A7CA47182B}"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25/02/2022</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5AB4094A-0B9D-4405-9339-E06CEB919FD7}"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86958776"/>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hyperlink" Target="https://app.pobble.com/lessons/discover?c=p365" TargetMode="Externa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8.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misterbodd.wordpress.com/" TargetMode="External"/><Relationship Id="rId2" Type="http://schemas.openxmlformats.org/officeDocument/2006/relationships/hyperlink" Target="https://readtheory.org/" TargetMode="External"/><Relationship Id="rId1" Type="http://schemas.openxmlformats.org/officeDocument/2006/relationships/slideLayout" Target="../slideLayouts/slideLayout35.xml"/><Relationship Id="rId5" Type="http://schemas.openxmlformats.org/officeDocument/2006/relationships/hyperlink" Target="https://www.booksfortopics.com/" TargetMode="External"/><Relationship Id="rId4" Type="http://schemas.openxmlformats.org/officeDocument/2006/relationships/hyperlink" Target="https://schoolreadinglist.co.uk/category/reading-lists-for-primary-school-pupil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23610" y="516573"/>
            <a:ext cx="5513070" cy="1325563"/>
          </a:xfrm>
        </p:spPr>
        <p:txBody>
          <a:bodyPr>
            <a:normAutofit fontScale="90000"/>
          </a:bodyPr>
          <a:lstStyle/>
          <a:p>
            <a:pPr algn="ctr"/>
            <a:r>
              <a:rPr lang="en-GB" sz="7200" u="sng" dirty="0" smtClean="0">
                <a:solidFill>
                  <a:srgbClr val="002060"/>
                </a:solidFill>
                <a:latin typeface="Calibri Light" panose="020F0302020204030204" pitchFamily="34" charset="0"/>
                <a:cs typeface="Calibri Light" panose="020F0302020204030204" pitchFamily="34" charset="0"/>
              </a:rPr>
              <a:t>Reading in KS2 at Navenby</a:t>
            </a:r>
            <a:endParaRPr lang="en-GB" sz="7200" u="sng" dirty="0">
              <a:solidFill>
                <a:srgbClr val="002060"/>
              </a:solidFill>
              <a:latin typeface="Calibri Light" panose="020F0302020204030204" pitchFamily="34" charset="0"/>
              <a:cs typeface="Calibri Light" panose="020F0302020204030204" pitchFamily="34" charset="0"/>
            </a:endParaRPr>
          </a:p>
        </p:txBody>
      </p:sp>
      <p:pic>
        <p:nvPicPr>
          <p:cNvPr id="3" name="Picture 2" descr="Entering into the magical world of reading | Magic book, World of books,  Literatu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495" y="516573"/>
            <a:ext cx="4762500" cy="595312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Get Free Printable Posters for Your Classroom or Library | Reading quotes  kids, Reading quotes, Library quote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79776" y="2198222"/>
            <a:ext cx="3600738" cy="46597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248944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384810" y="30480"/>
            <a:ext cx="9079230" cy="505968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600" u="sng" dirty="0" smtClean="0">
                <a:solidFill>
                  <a:srgbClr val="002060"/>
                </a:solidFill>
                <a:latin typeface="Calibri Light" panose="020F0302020204030204" pitchFamily="34" charset="0"/>
                <a:cs typeface="Calibri Light" panose="020F0302020204030204" pitchFamily="34" charset="0"/>
              </a:rPr>
              <a:t>Why is reading so important?</a:t>
            </a:r>
          </a:p>
          <a:p>
            <a:pPr algn="ctr"/>
            <a:endParaRPr lang="en-GB" sz="3600" u="sng" dirty="0">
              <a:solidFill>
                <a:srgbClr val="002060"/>
              </a:solidFill>
              <a:latin typeface="Calibri Light" panose="020F0302020204030204" pitchFamily="34" charset="0"/>
              <a:cs typeface="Calibri Light" panose="020F0302020204030204" pitchFamily="34" charset="0"/>
            </a:endParaRPr>
          </a:p>
          <a:p>
            <a:r>
              <a:rPr lang="en-GB" sz="3600" dirty="0" smtClean="0">
                <a:solidFill>
                  <a:srgbClr val="002060"/>
                </a:solidFill>
                <a:latin typeface="Calibri Light" panose="020F0302020204030204" pitchFamily="34" charset="0"/>
                <a:cs typeface="Calibri Light" panose="020F0302020204030204" pitchFamily="34" charset="0"/>
              </a:rPr>
              <a:t>The ability to read fluently and with meaning develops and enhances many skills, including:</a:t>
            </a:r>
          </a:p>
          <a:p>
            <a:endParaRPr lang="en-GB" sz="3600" dirty="0">
              <a:solidFill>
                <a:srgbClr val="002060"/>
              </a:solidFill>
              <a:latin typeface="Calibri Light" panose="020F0302020204030204" pitchFamily="34" charset="0"/>
              <a:cs typeface="Calibri Light" panose="020F0302020204030204" pitchFamily="34" charset="0"/>
            </a:endParaRPr>
          </a:p>
          <a:p>
            <a:pPr marL="857250" indent="-857250">
              <a:buFontTx/>
              <a:buChar char="-"/>
            </a:pPr>
            <a:r>
              <a:rPr lang="en-GB" sz="3400" dirty="0" smtClean="0">
                <a:solidFill>
                  <a:srgbClr val="002060"/>
                </a:solidFill>
                <a:latin typeface="Calibri Light" panose="020F0302020204030204" pitchFamily="34" charset="0"/>
                <a:cs typeface="Calibri Light" panose="020F0302020204030204" pitchFamily="34" charset="0"/>
              </a:rPr>
              <a:t>Vocabulary (one of our school’s key drivers)</a:t>
            </a:r>
          </a:p>
          <a:p>
            <a:pPr marL="857250" indent="-857250">
              <a:buFontTx/>
              <a:buChar char="-"/>
            </a:pPr>
            <a:r>
              <a:rPr lang="en-GB" sz="3400" dirty="0" smtClean="0">
                <a:solidFill>
                  <a:srgbClr val="002060"/>
                </a:solidFill>
                <a:latin typeface="Calibri Light" panose="020F0302020204030204" pitchFamily="34" charset="0"/>
                <a:cs typeface="Calibri Light" panose="020F0302020204030204" pitchFamily="34" charset="0"/>
              </a:rPr>
              <a:t>Grammar </a:t>
            </a:r>
          </a:p>
          <a:p>
            <a:pPr marL="857250" indent="-857250">
              <a:buFontTx/>
              <a:buChar char="-"/>
            </a:pPr>
            <a:r>
              <a:rPr lang="en-GB" sz="3400" dirty="0" smtClean="0">
                <a:solidFill>
                  <a:srgbClr val="002060"/>
                </a:solidFill>
                <a:latin typeface="Calibri Light" panose="020F0302020204030204" pitchFamily="34" charset="0"/>
                <a:cs typeface="Calibri Light" panose="020F0302020204030204" pitchFamily="34" charset="0"/>
              </a:rPr>
              <a:t>Pronunciation</a:t>
            </a:r>
          </a:p>
          <a:p>
            <a:pPr marL="857250" indent="-857250">
              <a:buFontTx/>
              <a:buChar char="-"/>
            </a:pPr>
            <a:r>
              <a:rPr lang="en-GB" sz="3400" dirty="0" smtClean="0">
                <a:solidFill>
                  <a:srgbClr val="002060"/>
                </a:solidFill>
                <a:latin typeface="Calibri Light" panose="020F0302020204030204" pitchFamily="34" charset="0"/>
                <a:cs typeface="Calibri Light" panose="020F0302020204030204" pitchFamily="34" charset="0"/>
              </a:rPr>
              <a:t>Memory</a:t>
            </a:r>
          </a:p>
          <a:p>
            <a:pPr marL="857250" indent="-857250">
              <a:buFontTx/>
              <a:buChar char="-"/>
            </a:pPr>
            <a:r>
              <a:rPr lang="en-GB" sz="3400" dirty="0" smtClean="0">
                <a:solidFill>
                  <a:srgbClr val="002060"/>
                </a:solidFill>
                <a:latin typeface="Calibri Light" panose="020F0302020204030204" pitchFamily="34" charset="0"/>
                <a:cs typeface="Calibri Light" panose="020F0302020204030204" pitchFamily="34" charset="0"/>
              </a:rPr>
              <a:t>Communication</a:t>
            </a:r>
          </a:p>
          <a:p>
            <a:pPr marL="857250" indent="-857250">
              <a:buFontTx/>
              <a:buChar char="-"/>
            </a:pPr>
            <a:r>
              <a:rPr lang="en-GB" sz="3400" dirty="0" smtClean="0">
                <a:solidFill>
                  <a:srgbClr val="002060"/>
                </a:solidFill>
                <a:latin typeface="Calibri Light" panose="020F0302020204030204" pitchFamily="34" charset="0"/>
                <a:cs typeface="Calibri Light" panose="020F0302020204030204" pitchFamily="34" charset="0"/>
              </a:rPr>
              <a:t>Imagination</a:t>
            </a:r>
          </a:p>
          <a:p>
            <a:pPr marL="857250" indent="-857250">
              <a:buFontTx/>
              <a:buChar char="-"/>
            </a:pPr>
            <a:r>
              <a:rPr lang="en-GB" sz="3400" dirty="0" smtClean="0">
                <a:solidFill>
                  <a:srgbClr val="002060"/>
                </a:solidFill>
                <a:latin typeface="Calibri Light" panose="020F0302020204030204" pitchFamily="34" charset="0"/>
                <a:cs typeface="Calibri Light" panose="020F0302020204030204" pitchFamily="34" charset="0"/>
              </a:rPr>
              <a:t>Knowledge and understanding of the world</a:t>
            </a:r>
          </a:p>
          <a:p>
            <a:pPr marL="857250" indent="-857250">
              <a:buFontTx/>
              <a:buChar char="-"/>
            </a:pPr>
            <a:r>
              <a:rPr lang="en-GB" sz="3400" dirty="0" smtClean="0">
                <a:solidFill>
                  <a:srgbClr val="002060"/>
                </a:solidFill>
                <a:latin typeface="Calibri Light" panose="020F0302020204030204" pitchFamily="34" charset="0"/>
                <a:cs typeface="Calibri Light" panose="020F0302020204030204" pitchFamily="34" charset="0"/>
              </a:rPr>
              <a:t>Attention span</a:t>
            </a:r>
          </a:p>
          <a:p>
            <a:pPr marL="857250" indent="-857250">
              <a:buFontTx/>
              <a:buChar char="-"/>
            </a:pPr>
            <a:r>
              <a:rPr lang="en-GB" sz="3400" dirty="0" smtClean="0">
                <a:solidFill>
                  <a:srgbClr val="002060"/>
                </a:solidFill>
                <a:latin typeface="Calibri Light" panose="020F0302020204030204" pitchFamily="34" charset="0"/>
                <a:cs typeface="Calibri Light" panose="020F0302020204030204" pitchFamily="34" charset="0"/>
              </a:rPr>
              <a:t>Calming for personal well-being</a:t>
            </a:r>
            <a:endParaRPr lang="en-GB" sz="3400" dirty="0">
              <a:solidFill>
                <a:srgbClr val="002060"/>
              </a:solidFill>
              <a:latin typeface="Calibri Light" panose="020F0302020204030204" pitchFamily="34" charset="0"/>
              <a:cs typeface="Calibri Light" panose="020F0302020204030204" pitchFamily="34" charset="0"/>
            </a:endParaRPr>
          </a:p>
        </p:txBody>
      </p:sp>
      <p:pic>
        <p:nvPicPr>
          <p:cNvPr id="2050" name="Picture 2" descr="Magical Quotes About Reading. QuotesGr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83040" y="1074420"/>
            <a:ext cx="2961640" cy="44469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48078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552450" y="0"/>
            <a:ext cx="10953750" cy="505968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600" u="sng" dirty="0" smtClean="0">
                <a:solidFill>
                  <a:srgbClr val="002060"/>
                </a:solidFill>
                <a:latin typeface="Calibri Light" panose="020F0302020204030204" pitchFamily="34" charset="0"/>
                <a:cs typeface="Calibri Light" panose="020F0302020204030204" pitchFamily="34" charset="0"/>
              </a:rPr>
              <a:t>Opportunities for reading in KS2:</a:t>
            </a:r>
          </a:p>
          <a:p>
            <a:pPr algn="ctr"/>
            <a:endParaRPr lang="en-GB" sz="3600" u="sng" dirty="0">
              <a:solidFill>
                <a:srgbClr val="002060"/>
              </a:solidFill>
              <a:latin typeface="Calibri Light" panose="020F0302020204030204" pitchFamily="34" charset="0"/>
              <a:cs typeface="Calibri Light" panose="020F0302020204030204" pitchFamily="34" charset="0"/>
            </a:endParaRPr>
          </a:p>
          <a:p>
            <a:pPr>
              <a:lnSpc>
                <a:spcPct val="150000"/>
              </a:lnSpc>
            </a:pPr>
            <a:r>
              <a:rPr lang="en-GB" sz="3400" dirty="0" smtClean="0">
                <a:solidFill>
                  <a:srgbClr val="002060"/>
                </a:solidFill>
                <a:latin typeface="Calibri Light" panose="020F0302020204030204" pitchFamily="34" charset="0"/>
                <a:cs typeface="Calibri Light" panose="020F0302020204030204" pitchFamily="34" charset="0"/>
              </a:rPr>
              <a:t>-   Guided reading sessions</a:t>
            </a:r>
          </a:p>
          <a:p>
            <a:pPr marL="457200" indent="-457200">
              <a:lnSpc>
                <a:spcPct val="150000"/>
              </a:lnSpc>
              <a:buFontTx/>
              <a:buChar char="-"/>
            </a:pPr>
            <a:r>
              <a:rPr lang="en-GB" sz="3400" dirty="0" smtClean="0">
                <a:solidFill>
                  <a:srgbClr val="002060"/>
                </a:solidFill>
                <a:latin typeface="Calibri Light" panose="020F0302020204030204" pitchFamily="34" charset="0"/>
                <a:cs typeface="Calibri Light" panose="020F0302020204030204" pitchFamily="34" charset="0"/>
              </a:rPr>
              <a:t>Whole-class reading sessions</a:t>
            </a:r>
          </a:p>
          <a:p>
            <a:pPr marL="457200" indent="-457200">
              <a:lnSpc>
                <a:spcPct val="150000"/>
              </a:lnSpc>
              <a:buFontTx/>
              <a:buChar char="-"/>
            </a:pPr>
            <a:r>
              <a:rPr lang="en-GB" sz="3400" dirty="0" smtClean="0">
                <a:solidFill>
                  <a:srgbClr val="002060"/>
                </a:solidFill>
                <a:latin typeface="Calibri Light" panose="020F0302020204030204" pitchFamily="34" charset="0"/>
                <a:cs typeface="Calibri Light" panose="020F0302020204030204" pitchFamily="34" charset="0"/>
              </a:rPr>
              <a:t>WAGOLLs in English lessons</a:t>
            </a:r>
          </a:p>
          <a:p>
            <a:pPr marL="457200" indent="-457200">
              <a:lnSpc>
                <a:spcPct val="150000"/>
              </a:lnSpc>
              <a:buFontTx/>
              <a:buChar char="-"/>
            </a:pPr>
            <a:r>
              <a:rPr lang="en-GB" sz="3400" dirty="0" smtClean="0">
                <a:solidFill>
                  <a:srgbClr val="002060"/>
                </a:solidFill>
                <a:latin typeface="Calibri Light" panose="020F0302020204030204" pitchFamily="34" charset="0"/>
                <a:cs typeface="Calibri Light" panose="020F0302020204030204" pitchFamily="34" charset="0"/>
              </a:rPr>
              <a:t>Reading across different curriculum subjects</a:t>
            </a:r>
          </a:p>
          <a:p>
            <a:pPr marL="457200" indent="-457200">
              <a:lnSpc>
                <a:spcPct val="150000"/>
              </a:lnSpc>
              <a:buFontTx/>
              <a:buChar char="-"/>
            </a:pPr>
            <a:r>
              <a:rPr lang="en-GB" sz="3400" dirty="0" smtClean="0">
                <a:solidFill>
                  <a:srgbClr val="002060"/>
                </a:solidFill>
                <a:latin typeface="Calibri Light" panose="020F0302020204030204" pitchFamily="34" charset="0"/>
                <a:cs typeface="Calibri Light" panose="020F0302020204030204" pitchFamily="34" charset="0"/>
              </a:rPr>
              <a:t>Class novels shared daily</a:t>
            </a:r>
          </a:p>
          <a:p>
            <a:pPr marL="457200" indent="-457200">
              <a:lnSpc>
                <a:spcPct val="150000"/>
              </a:lnSpc>
              <a:buFontTx/>
              <a:buChar char="-"/>
            </a:pPr>
            <a:r>
              <a:rPr lang="en-GB" sz="3400" dirty="0" smtClean="0">
                <a:solidFill>
                  <a:srgbClr val="002060"/>
                </a:solidFill>
                <a:latin typeface="Calibri Light" panose="020F0302020204030204" pitchFamily="34" charset="0"/>
                <a:cs typeface="Calibri Light" panose="020F0302020204030204" pitchFamily="34" charset="0"/>
              </a:rPr>
              <a:t>Time for independent reading</a:t>
            </a:r>
          </a:p>
          <a:p>
            <a:pPr marL="457200" indent="-457200">
              <a:lnSpc>
                <a:spcPct val="150000"/>
              </a:lnSpc>
              <a:buFontTx/>
              <a:buChar char="-"/>
            </a:pPr>
            <a:r>
              <a:rPr lang="en-GB" sz="3400" dirty="0" smtClean="0">
                <a:solidFill>
                  <a:srgbClr val="002060"/>
                </a:solidFill>
                <a:latin typeface="Calibri Light" panose="020F0302020204030204" pitchFamily="34" charset="0"/>
                <a:cs typeface="Calibri Light" panose="020F0302020204030204" pitchFamily="34" charset="0"/>
              </a:rPr>
              <a:t>Reading segment of our daily ‘Active English’ warm-up</a:t>
            </a:r>
          </a:p>
          <a:p>
            <a:pPr marL="457200" indent="-457200">
              <a:buFontTx/>
              <a:buChar char="-"/>
            </a:pPr>
            <a:endParaRPr lang="en-GB" sz="3400" dirty="0">
              <a:solidFill>
                <a:srgbClr val="002060"/>
              </a:solidFill>
              <a:latin typeface="Calibri Light" panose="020F0302020204030204" pitchFamily="34" charset="0"/>
              <a:cs typeface="Calibri Light" panose="020F0302020204030204" pitchFamily="34" charset="0"/>
            </a:endParaRPr>
          </a:p>
        </p:txBody>
      </p:sp>
      <p:pic>
        <p:nvPicPr>
          <p:cNvPr id="10242" name="Picture 2" descr="5 Ways to Make Reading Fun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04174" y="693419"/>
            <a:ext cx="3837305" cy="28120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826098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121920" y="298138"/>
            <a:ext cx="7117080" cy="632460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u="sng" dirty="0" smtClean="0">
                <a:solidFill>
                  <a:srgbClr val="002060"/>
                </a:solidFill>
                <a:latin typeface="Calibri Light" panose="020F0302020204030204" pitchFamily="34" charset="0"/>
                <a:cs typeface="Calibri Light" panose="020F0302020204030204" pitchFamily="34" charset="0"/>
              </a:rPr>
              <a:t>How do we teach reading at Navenby?</a:t>
            </a:r>
          </a:p>
          <a:p>
            <a:pPr algn="ctr"/>
            <a:endParaRPr lang="en-GB" u="sng" dirty="0">
              <a:solidFill>
                <a:srgbClr val="002060"/>
              </a:solidFill>
              <a:latin typeface="Calibri Light" panose="020F0302020204030204" pitchFamily="34" charset="0"/>
              <a:cs typeface="Calibri Light" panose="020F0302020204030204" pitchFamily="34" charset="0"/>
            </a:endParaRPr>
          </a:p>
          <a:p>
            <a:pPr marL="571500" indent="-571500" algn="ctr">
              <a:buFontTx/>
              <a:buChar char="-"/>
            </a:pPr>
            <a:r>
              <a:rPr lang="en-GB" sz="4000" dirty="0" smtClean="0">
                <a:solidFill>
                  <a:srgbClr val="002060"/>
                </a:solidFill>
                <a:latin typeface="Calibri Light" panose="020F0302020204030204" pitchFamily="34" charset="0"/>
                <a:cs typeface="Calibri Light" panose="020F0302020204030204" pitchFamily="34" charset="0"/>
              </a:rPr>
              <a:t>ReadWriteInc phonics from Reception – Year 2 to teach the skill of reading by decoding print</a:t>
            </a:r>
          </a:p>
          <a:p>
            <a:pPr marL="457200" indent="-457200" algn="ctr">
              <a:buFontTx/>
              <a:buChar char="-"/>
            </a:pPr>
            <a:endParaRPr lang="en-GB" sz="4000" dirty="0">
              <a:solidFill>
                <a:srgbClr val="002060"/>
              </a:solidFill>
              <a:latin typeface="Calibri Light" panose="020F0302020204030204" pitchFamily="34" charset="0"/>
              <a:cs typeface="Calibri Light" panose="020F0302020204030204" pitchFamily="34" charset="0"/>
            </a:endParaRPr>
          </a:p>
          <a:p>
            <a:pPr marL="457200" indent="-457200" algn="ctr">
              <a:buFontTx/>
              <a:buChar char="-"/>
            </a:pPr>
            <a:r>
              <a:rPr lang="en-GB" sz="4000" dirty="0" smtClean="0">
                <a:solidFill>
                  <a:srgbClr val="002060"/>
                </a:solidFill>
                <a:latin typeface="Calibri Light" panose="020F0302020204030204" pitchFamily="34" charset="0"/>
                <a:cs typeface="Calibri Light" panose="020F0302020204030204" pitchFamily="34" charset="0"/>
              </a:rPr>
              <a:t>Then focus on the ability to understand and make meaning from the printed word</a:t>
            </a:r>
            <a:endParaRPr lang="en-GB" sz="3600" dirty="0">
              <a:solidFill>
                <a:srgbClr val="002060"/>
              </a:solidFill>
              <a:latin typeface="Calibri Light" panose="020F0302020204030204" pitchFamily="34" charset="0"/>
              <a:cs typeface="Calibri Light" panose="020F0302020204030204" pitchFamily="34" charset="0"/>
            </a:endParaRPr>
          </a:p>
        </p:txBody>
      </p:sp>
      <p:pic>
        <p:nvPicPr>
          <p:cNvPr id="3074" name="Picture 2" descr="Leesons Primary School - How do we teach reading? (Read Write In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39354" y="198120"/>
            <a:ext cx="4142105" cy="3262318"/>
          </a:xfrm>
          <a:prstGeom prst="rect">
            <a:avLst/>
          </a:prstGeom>
          <a:noFill/>
          <a:extLst>
            <a:ext uri="{909E8E84-426E-40DD-AFC4-6F175D3DCCD1}">
              <a14:hiddenFill xmlns:a14="http://schemas.microsoft.com/office/drawing/2010/main">
                <a:solidFill>
                  <a:srgbClr val="FFFFFF"/>
                </a:solidFill>
              </a14:hiddenFill>
            </a:ext>
          </a:extLst>
        </p:spPr>
      </p:pic>
      <p:sp>
        <p:nvSpPr>
          <p:cNvPr id="4" name="Down Arrow 3"/>
          <p:cNvSpPr/>
          <p:nvPr/>
        </p:nvSpPr>
        <p:spPr>
          <a:xfrm>
            <a:off x="9610407" y="3262318"/>
            <a:ext cx="350520" cy="746760"/>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7" name="Title 1"/>
          <p:cNvSpPr txBox="1">
            <a:spLocks/>
          </p:cNvSpPr>
          <p:nvPr/>
        </p:nvSpPr>
        <p:spPr>
          <a:xfrm>
            <a:off x="6836726" y="4006226"/>
            <a:ext cx="5547360" cy="503682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50000"/>
              </a:lnSpc>
            </a:pPr>
            <a:r>
              <a:rPr lang="en-GB" sz="2800" i="1" dirty="0" smtClean="0">
                <a:solidFill>
                  <a:srgbClr val="7030A0"/>
                </a:solidFill>
                <a:latin typeface="Calibri Light" panose="020F0302020204030204" pitchFamily="34" charset="0"/>
                <a:cs typeface="Calibri Light" panose="020F0302020204030204" pitchFamily="34" charset="0"/>
              </a:rPr>
              <a:t>Why do you think…?</a:t>
            </a:r>
          </a:p>
          <a:p>
            <a:pPr algn="ctr">
              <a:lnSpc>
                <a:spcPct val="150000"/>
              </a:lnSpc>
            </a:pPr>
            <a:r>
              <a:rPr lang="en-GB" sz="2800" i="1" dirty="0" smtClean="0">
                <a:solidFill>
                  <a:srgbClr val="7030A0"/>
                </a:solidFill>
                <a:latin typeface="Calibri Light" panose="020F0302020204030204" pitchFamily="34" charset="0"/>
                <a:cs typeface="Calibri Light" panose="020F0302020204030204" pitchFamily="34" charset="0"/>
              </a:rPr>
              <a:t>What can you conclude about…?</a:t>
            </a:r>
          </a:p>
          <a:p>
            <a:pPr algn="ctr">
              <a:lnSpc>
                <a:spcPct val="150000"/>
              </a:lnSpc>
            </a:pPr>
            <a:r>
              <a:rPr lang="en-GB" sz="2800" i="1" dirty="0" smtClean="0">
                <a:solidFill>
                  <a:srgbClr val="7030A0"/>
                </a:solidFill>
                <a:latin typeface="Calibri Light" panose="020F0302020204030204" pitchFamily="34" charset="0"/>
                <a:cs typeface="Calibri Light" panose="020F0302020204030204" pitchFamily="34" charset="0"/>
              </a:rPr>
              <a:t>Predict what might happen if….</a:t>
            </a:r>
          </a:p>
          <a:p>
            <a:pPr algn="ctr">
              <a:lnSpc>
                <a:spcPct val="100000"/>
              </a:lnSpc>
            </a:pPr>
            <a:r>
              <a:rPr lang="en-GB" sz="2800" i="1" dirty="0" smtClean="0">
                <a:solidFill>
                  <a:srgbClr val="7030A0"/>
                </a:solidFill>
                <a:latin typeface="Calibri Light" panose="020F0302020204030204" pitchFamily="34" charset="0"/>
                <a:cs typeface="Calibri Light" panose="020F0302020204030204" pitchFamily="34" charset="0"/>
              </a:rPr>
              <a:t>Why has the author used this particular word?</a:t>
            </a:r>
            <a:endParaRPr lang="en-GB" sz="2800" i="1" dirty="0">
              <a:solidFill>
                <a:srgbClr val="7030A0"/>
              </a:solidFill>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13236189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853440" y="0"/>
            <a:ext cx="10515600" cy="632460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4000" b="1" u="sng" dirty="0" smtClean="0">
                <a:solidFill>
                  <a:srgbClr val="002060"/>
                </a:solidFill>
                <a:latin typeface="Calibri Light" panose="020F0302020204030204" pitchFamily="34" charset="0"/>
                <a:cs typeface="Calibri Light" panose="020F0302020204030204" pitchFamily="34" charset="0"/>
              </a:rPr>
              <a:t>Guided Reading: Key Principles</a:t>
            </a:r>
          </a:p>
          <a:p>
            <a:pPr algn="ctr"/>
            <a:endParaRPr lang="en-GB" sz="4000" b="1" u="sng" dirty="0" smtClean="0">
              <a:solidFill>
                <a:srgbClr val="002060"/>
              </a:solidFill>
              <a:latin typeface="Calibri Light" panose="020F0302020204030204" pitchFamily="34" charset="0"/>
              <a:cs typeface="Calibri Light" panose="020F0302020204030204" pitchFamily="34" charset="0"/>
            </a:endParaRPr>
          </a:p>
          <a:p>
            <a:pPr marL="571500" indent="-571500" algn="ctr">
              <a:buFontTx/>
              <a:buChar char="-"/>
            </a:pPr>
            <a:r>
              <a:rPr lang="en-GB" sz="4000" dirty="0" smtClean="0">
                <a:solidFill>
                  <a:srgbClr val="002060"/>
                </a:solidFill>
                <a:latin typeface="Calibri Light" panose="020F0302020204030204" pitchFamily="34" charset="0"/>
                <a:cs typeface="Calibri Light" panose="020F0302020204030204" pitchFamily="34" charset="0"/>
              </a:rPr>
              <a:t>Encourage children to become autonomous, enthusiastic and thoughtful readers</a:t>
            </a:r>
          </a:p>
          <a:p>
            <a:pPr marL="571500" indent="-571500" algn="ctr">
              <a:buFontTx/>
              <a:buChar char="-"/>
            </a:pPr>
            <a:endParaRPr lang="en-GB" sz="4000" dirty="0" smtClean="0">
              <a:solidFill>
                <a:srgbClr val="002060"/>
              </a:solidFill>
              <a:latin typeface="Calibri Light" panose="020F0302020204030204" pitchFamily="34" charset="0"/>
              <a:cs typeface="Calibri Light" panose="020F0302020204030204" pitchFamily="34" charset="0"/>
            </a:endParaRPr>
          </a:p>
          <a:p>
            <a:pPr marL="571500" indent="-571500" algn="ctr">
              <a:buFontTx/>
              <a:buChar char="-"/>
            </a:pPr>
            <a:r>
              <a:rPr lang="en-GB" sz="4000" dirty="0" smtClean="0">
                <a:solidFill>
                  <a:srgbClr val="002060"/>
                </a:solidFill>
                <a:latin typeface="Calibri Light" panose="020F0302020204030204" pitchFamily="34" charset="0"/>
                <a:cs typeface="Calibri Light" panose="020F0302020204030204" pitchFamily="34" charset="0"/>
              </a:rPr>
              <a:t>Groups of children of a similar reading ability working together to unpick a text</a:t>
            </a:r>
          </a:p>
          <a:p>
            <a:pPr marL="571500" indent="-571500" algn="ctr">
              <a:buFontTx/>
              <a:buChar char="-"/>
            </a:pPr>
            <a:endParaRPr lang="en-GB" sz="4000" dirty="0" smtClean="0">
              <a:solidFill>
                <a:srgbClr val="002060"/>
              </a:solidFill>
              <a:latin typeface="Calibri Light" panose="020F0302020204030204" pitchFamily="34" charset="0"/>
              <a:cs typeface="Calibri Light" panose="020F0302020204030204" pitchFamily="34" charset="0"/>
            </a:endParaRPr>
          </a:p>
          <a:p>
            <a:pPr marL="571500" indent="-571500" algn="ctr">
              <a:buFontTx/>
              <a:buChar char="-"/>
            </a:pPr>
            <a:endParaRPr lang="en-GB" sz="3600" dirty="0">
              <a:solidFill>
                <a:srgbClr val="002060"/>
              </a:solidFill>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141844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121920" y="0"/>
            <a:ext cx="8430895" cy="632460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4000" b="1" u="sng" dirty="0" smtClean="0">
                <a:solidFill>
                  <a:srgbClr val="002060"/>
                </a:solidFill>
                <a:latin typeface="Calibri Light" panose="020F0302020204030204" pitchFamily="34" charset="0"/>
                <a:cs typeface="Calibri Light" panose="020F0302020204030204" pitchFamily="34" charset="0"/>
              </a:rPr>
              <a:t>Guided Reading: In Practice</a:t>
            </a:r>
          </a:p>
          <a:p>
            <a:pPr algn="ctr"/>
            <a:endParaRPr lang="en-GB" sz="4000" b="1" u="sng" dirty="0" smtClean="0">
              <a:solidFill>
                <a:srgbClr val="002060"/>
              </a:solidFill>
              <a:latin typeface="Calibri Light" panose="020F0302020204030204" pitchFamily="34" charset="0"/>
              <a:cs typeface="Calibri Light" panose="020F0302020204030204" pitchFamily="34" charset="0"/>
            </a:endParaRPr>
          </a:p>
          <a:p>
            <a:pPr marL="571500" indent="-571500" algn="ctr">
              <a:buFontTx/>
              <a:buChar char="-"/>
            </a:pPr>
            <a:r>
              <a:rPr lang="en-GB" sz="2600" dirty="0" smtClean="0">
                <a:solidFill>
                  <a:srgbClr val="002060"/>
                </a:solidFill>
                <a:latin typeface="Calibri Light" panose="020F0302020204030204" pitchFamily="34" charset="0"/>
                <a:cs typeface="Calibri Light" panose="020F0302020204030204" pitchFamily="34" charset="0"/>
              </a:rPr>
              <a:t>The teacher </a:t>
            </a:r>
            <a:r>
              <a:rPr lang="en-GB" sz="2600" dirty="0">
                <a:solidFill>
                  <a:srgbClr val="002060"/>
                </a:solidFill>
                <a:latin typeface="Calibri Light" panose="020F0302020204030204" pitchFamily="34" charset="0"/>
                <a:cs typeface="Calibri Light" panose="020F0302020204030204" pitchFamily="34" charset="0"/>
              </a:rPr>
              <a:t>hears the children read and encourages a specific fluency skill such as expression, intonation or </a:t>
            </a:r>
            <a:r>
              <a:rPr lang="en-GB" sz="2600" dirty="0" smtClean="0">
                <a:solidFill>
                  <a:srgbClr val="002060"/>
                </a:solidFill>
                <a:latin typeface="Calibri Light" panose="020F0302020204030204" pitchFamily="34" charset="0"/>
                <a:cs typeface="Calibri Light" panose="020F0302020204030204" pitchFamily="34" charset="0"/>
              </a:rPr>
              <a:t>pace</a:t>
            </a:r>
          </a:p>
          <a:p>
            <a:pPr marL="571500" indent="-571500" algn="ctr">
              <a:buFontTx/>
              <a:buChar char="-"/>
            </a:pPr>
            <a:endParaRPr lang="en-GB" sz="2600" dirty="0">
              <a:solidFill>
                <a:srgbClr val="002060"/>
              </a:solidFill>
              <a:latin typeface="Calibri Light" panose="020F0302020204030204" pitchFamily="34" charset="0"/>
              <a:cs typeface="Calibri Light" panose="020F0302020204030204" pitchFamily="34" charset="0"/>
            </a:endParaRPr>
          </a:p>
          <a:p>
            <a:pPr marL="571500" indent="-571500" algn="ctr">
              <a:buFontTx/>
              <a:buChar char="-"/>
            </a:pPr>
            <a:r>
              <a:rPr lang="en-GB" sz="2600" dirty="0">
                <a:solidFill>
                  <a:srgbClr val="002060"/>
                </a:solidFill>
                <a:latin typeface="Calibri Light" panose="020F0302020204030204" pitchFamily="34" charset="0"/>
                <a:cs typeface="Calibri Light" panose="020F0302020204030204" pitchFamily="34" charset="0"/>
              </a:rPr>
              <a:t>The teacher asks questions to promote discussion with the children to extend their understanding and response to the </a:t>
            </a:r>
            <a:r>
              <a:rPr lang="en-GB" sz="2600" dirty="0" smtClean="0">
                <a:solidFill>
                  <a:srgbClr val="002060"/>
                </a:solidFill>
                <a:latin typeface="Calibri Light" panose="020F0302020204030204" pitchFamily="34" charset="0"/>
                <a:cs typeface="Calibri Light" panose="020F0302020204030204" pitchFamily="34" charset="0"/>
              </a:rPr>
              <a:t>text</a:t>
            </a:r>
          </a:p>
          <a:p>
            <a:pPr algn="ctr"/>
            <a:endParaRPr lang="en-GB" sz="2800" dirty="0" smtClean="0">
              <a:solidFill>
                <a:srgbClr val="002060"/>
              </a:solidFill>
              <a:latin typeface="Calibri Light" panose="020F0302020204030204" pitchFamily="34" charset="0"/>
              <a:cs typeface="Calibri Light" panose="020F0302020204030204" pitchFamily="34" charset="0"/>
            </a:endParaRPr>
          </a:p>
        </p:txBody>
      </p:sp>
      <p:pic>
        <p:nvPicPr>
          <p:cNvPr id="4098" name="Picture 2" descr="How to Teach Guided Reading - Simply Skilled Teaching"/>
          <p:cNvPicPr>
            <a:picLocks noChangeAspect="1" noChangeArrowheads="1"/>
          </p:cNvPicPr>
          <p:nvPr/>
        </p:nvPicPr>
        <p:blipFill rotWithShape="1">
          <a:blip r:embed="rId2">
            <a:extLst>
              <a:ext uri="{28A0092B-C50C-407E-A947-70E740481C1C}">
                <a14:useLocalDpi xmlns:a14="http://schemas.microsoft.com/office/drawing/2010/main" val="0"/>
              </a:ext>
            </a:extLst>
          </a:blip>
          <a:srcRect r="34802"/>
          <a:stretch/>
        </p:blipFill>
        <p:spPr bwMode="auto">
          <a:xfrm>
            <a:off x="8308975" y="-144145"/>
            <a:ext cx="3761105" cy="3084025"/>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0" y="3975755"/>
            <a:ext cx="12252960" cy="2492990"/>
          </a:xfrm>
          <a:prstGeom prst="rect">
            <a:avLst/>
          </a:prstGeom>
        </p:spPr>
        <p:txBody>
          <a:bodyPr wrap="square">
            <a:spAutoFit/>
          </a:bodyPr>
          <a:lstStyle/>
          <a:p>
            <a:pPr marL="571500" indent="-571500" algn="ctr">
              <a:buFontTx/>
              <a:buChar char="-"/>
            </a:pPr>
            <a:r>
              <a:rPr lang="en-GB" sz="2600" dirty="0">
                <a:solidFill>
                  <a:srgbClr val="002060"/>
                </a:solidFill>
                <a:latin typeface="Calibri Light" panose="020F0302020204030204" pitchFamily="34" charset="0"/>
                <a:cs typeface="Calibri Light" panose="020F0302020204030204" pitchFamily="34" charset="0"/>
              </a:rPr>
              <a:t>The children contribute to the discussion, developing their listening skills</a:t>
            </a:r>
          </a:p>
          <a:p>
            <a:pPr algn="ctr"/>
            <a:endParaRPr lang="en-GB" sz="2600" dirty="0">
              <a:solidFill>
                <a:srgbClr val="002060"/>
              </a:solidFill>
              <a:latin typeface="Calibri Light" panose="020F0302020204030204" pitchFamily="34" charset="0"/>
              <a:cs typeface="Calibri Light" panose="020F0302020204030204" pitchFamily="34" charset="0"/>
            </a:endParaRPr>
          </a:p>
          <a:p>
            <a:pPr marL="571500" indent="-571500" algn="ctr">
              <a:buFontTx/>
              <a:buChar char="-"/>
            </a:pPr>
            <a:r>
              <a:rPr lang="en-GB" sz="2600" dirty="0">
                <a:solidFill>
                  <a:srgbClr val="002060"/>
                </a:solidFill>
                <a:latin typeface="Calibri Light" panose="020F0302020204030204" pitchFamily="34" charset="0"/>
                <a:cs typeface="Calibri Light" panose="020F0302020204030204" pitchFamily="34" charset="0"/>
              </a:rPr>
              <a:t>The children learn from each other and take increased responsibility for their learning</a:t>
            </a:r>
          </a:p>
          <a:p>
            <a:pPr algn="ctr"/>
            <a:endParaRPr lang="en-GB" sz="2600" dirty="0">
              <a:solidFill>
                <a:srgbClr val="002060"/>
              </a:solidFill>
              <a:latin typeface="Calibri Light" panose="020F0302020204030204" pitchFamily="34" charset="0"/>
              <a:cs typeface="Calibri Light" panose="020F0302020204030204" pitchFamily="34" charset="0"/>
            </a:endParaRPr>
          </a:p>
          <a:p>
            <a:pPr marL="571500" indent="-571500" algn="ctr">
              <a:buFontTx/>
              <a:buChar char="-"/>
            </a:pPr>
            <a:r>
              <a:rPr lang="en-GB" sz="2600" dirty="0">
                <a:solidFill>
                  <a:srgbClr val="002060"/>
                </a:solidFill>
                <a:latin typeface="Calibri Light" panose="020F0302020204030204" pitchFamily="34" charset="0"/>
                <a:cs typeface="Calibri Light" panose="020F0302020204030204" pitchFamily="34" charset="0"/>
              </a:rPr>
              <a:t>The teacher monitors and records the children’s progress to inform future planning and targets</a:t>
            </a:r>
          </a:p>
        </p:txBody>
      </p:sp>
    </p:spTree>
    <p:extLst>
      <p:ext uri="{BB962C8B-B14F-4D97-AF65-F5344CB8AC3E}">
        <p14:creationId xmlns:p14="http://schemas.microsoft.com/office/powerpoint/2010/main" val="5515453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2636520" y="137160"/>
            <a:ext cx="6370320" cy="632460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4000" b="1" u="sng" dirty="0" smtClean="0">
                <a:solidFill>
                  <a:srgbClr val="002060"/>
                </a:solidFill>
                <a:latin typeface="Calibri Light" panose="020F0302020204030204" pitchFamily="34" charset="0"/>
                <a:cs typeface="Calibri Light" panose="020F0302020204030204" pitchFamily="34" charset="0"/>
              </a:rPr>
              <a:t>Guided Reading: A sample Year 3/4 session</a:t>
            </a:r>
          </a:p>
          <a:p>
            <a:endParaRPr lang="en-GB" sz="4000" b="1" u="sng" dirty="0">
              <a:solidFill>
                <a:srgbClr val="002060"/>
              </a:solidFill>
              <a:latin typeface="Calibri Light" panose="020F0302020204030204" pitchFamily="34" charset="0"/>
              <a:cs typeface="Calibri Light" panose="020F0302020204030204" pitchFamily="34" charset="0"/>
            </a:endParaRPr>
          </a:p>
          <a:p>
            <a:pPr algn="ctr"/>
            <a:r>
              <a:rPr lang="en-GB" sz="4000" dirty="0" smtClean="0">
                <a:solidFill>
                  <a:srgbClr val="002060"/>
                </a:solidFill>
                <a:latin typeface="Calibri Light" panose="020F0302020204030204" pitchFamily="34" charset="0"/>
                <a:cs typeface="Calibri Light" panose="020F0302020204030204" pitchFamily="34" charset="0"/>
              </a:rPr>
              <a:t>Reciprocal Reading</a:t>
            </a:r>
          </a:p>
          <a:p>
            <a:pPr algn="ctr"/>
            <a:endParaRPr lang="en-GB" sz="2800" dirty="0" smtClean="0">
              <a:solidFill>
                <a:srgbClr val="002060"/>
              </a:solidFill>
              <a:latin typeface="Calibri Light" panose="020F0302020204030204" pitchFamily="34" charset="0"/>
              <a:cs typeface="Calibri Light" panose="020F0302020204030204" pitchFamily="34" charset="0"/>
            </a:endParaRPr>
          </a:p>
        </p:txBody>
      </p:sp>
      <p:pic>
        <p:nvPicPr>
          <p:cNvPr id="9220" name="Picture 4" descr="16 Reciprocal reading ideas | reciprocal reading, reciprocal teaching, teaching  reading"/>
          <p:cNvPicPr>
            <a:picLocks noChangeAspect="1" noChangeArrowheads="1"/>
          </p:cNvPicPr>
          <p:nvPr/>
        </p:nvPicPr>
        <p:blipFill rotWithShape="1">
          <a:blip r:embed="rId2">
            <a:extLst>
              <a:ext uri="{28A0092B-C50C-407E-A947-70E740481C1C}">
                <a14:useLocalDpi xmlns:a14="http://schemas.microsoft.com/office/drawing/2010/main" val="0"/>
              </a:ext>
            </a:extLst>
          </a:blip>
          <a:srcRect t="15207" b="51340"/>
          <a:stretch/>
        </p:blipFill>
        <p:spPr bwMode="auto">
          <a:xfrm>
            <a:off x="970428" y="2490183"/>
            <a:ext cx="4353879" cy="413159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16 Reciprocal reading ideas | reciprocal reading, reciprocal teaching, teaching  reading"/>
          <p:cNvPicPr>
            <a:picLocks noChangeAspect="1" noChangeArrowheads="1"/>
          </p:cNvPicPr>
          <p:nvPr/>
        </p:nvPicPr>
        <p:blipFill rotWithShape="1">
          <a:blip r:embed="rId2">
            <a:extLst>
              <a:ext uri="{28A0092B-C50C-407E-A947-70E740481C1C}">
                <a14:useLocalDpi xmlns:a14="http://schemas.microsoft.com/office/drawing/2010/main" val="0"/>
              </a:ext>
            </a:extLst>
          </a:blip>
          <a:srcRect t="50128" b="16784"/>
          <a:stretch/>
        </p:blipFill>
        <p:spPr bwMode="auto">
          <a:xfrm>
            <a:off x="6319669" y="2490183"/>
            <a:ext cx="4353263" cy="40858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28663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2148840" y="0"/>
            <a:ext cx="8381999" cy="632460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600" b="1" u="sng" dirty="0" smtClean="0">
                <a:solidFill>
                  <a:srgbClr val="002060"/>
                </a:solidFill>
                <a:latin typeface="Calibri Light" panose="020F0302020204030204" pitchFamily="34" charset="0"/>
                <a:cs typeface="Calibri Light" panose="020F0302020204030204" pitchFamily="34" charset="0"/>
              </a:rPr>
              <a:t>Guided Reading: A sample Year 5/6 session</a:t>
            </a:r>
          </a:p>
          <a:p>
            <a:pPr algn="ctr"/>
            <a:endParaRPr lang="en-GB" sz="2800" dirty="0" smtClean="0">
              <a:solidFill>
                <a:srgbClr val="002060"/>
              </a:solidFill>
              <a:latin typeface="Calibri Light" panose="020F0302020204030204" pitchFamily="34" charset="0"/>
              <a:cs typeface="Calibri Light" panose="020F0302020204030204" pitchFamily="34" charset="0"/>
            </a:endParaRPr>
          </a:p>
        </p:txBody>
      </p:sp>
      <p:sp>
        <p:nvSpPr>
          <p:cNvPr id="4" name="Rectangle 3"/>
          <p:cNvSpPr/>
          <p:nvPr/>
        </p:nvSpPr>
        <p:spPr>
          <a:xfrm>
            <a:off x="137160" y="481310"/>
            <a:ext cx="5989320" cy="6210931"/>
          </a:xfrm>
          <a:prstGeom prst="rect">
            <a:avLst/>
          </a:prstGeom>
        </p:spPr>
        <p:txBody>
          <a:bodyPr wrap="square">
            <a:spAutoFit/>
          </a:bodyPr>
          <a:lstStyle/>
          <a:p>
            <a:pPr algn="ctr">
              <a:lnSpc>
                <a:spcPct val="115000"/>
              </a:lnSpc>
              <a:spcAft>
                <a:spcPts val="0"/>
              </a:spcAft>
            </a:pPr>
            <a:r>
              <a:rPr lang="en-US" sz="1600" b="1" i="1" u="sng" dirty="0">
                <a:solidFill>
                  <a:schemeClr val="accent6">
                    <a:lumMod val="50000"/>
                  </a:schemeClr>
                </a:solidFill>
                <a:latin typeface="Britannic Bold" panose="020B0903060703020204" pitchFamily="34" charset="0"/>
                <a:ea typeface="Arial" panose="020B0604020202020204" pitchFamily="34" charset="0"/>
              </a:rPr>
              <a:t>1940.</a:t>
            </a:r>
            <a:r>
              <a:rPr lang="en-US" sz="1600" dirty="0">
                <a:solidFill>
                  <a:schemeClr val="accent6">
                    <a:lumMod val="50000"/>
                  </a:schemeClr>
                </a:solidFill>
                <a:latin typeface="Arial" panose="020B0604020202020204" pitchFamily="34" charset="0"/>
                <a:ea typeface="Arial" panose="020B0604020202020204" pitchFamily="34" charset="0"/>
              </a:rPr>
              <a:t> </a:t>
            </a:r>
            <a:endParaRPr lang="en-GB" sz="1600" dirty="0">
              <a:solidFill>
                <a:schemeClr val="accent6">
                  <a:lumMod val="50000"/>
                </a:schemeClr>
              </a:solidFill>
              <a:latin typeface="Arial" panose="020B0604020202020204" pitchFamily="34" charset="0"/>
              <a:ea typeface="Arial" panose="020B0604020202020204" pitchFamily="34" charset="0"/>
            </a:endParaRPr>
          </a:p>
          <a:p>
            <a:pPr>
              <a:lnSpc>
                <a:spcPct val="115000"/>
              </a:lnSpc>
              <a:spcAft>
                <a:spcPts val="0"/>
              </a:spcAft>
            </a:pPr>
            <a:r>
              <a:rPr lang="en-US" sz="1600" dirty="0">
                <a:solidFill>
                  <a:schemeClr val="accent6">
                    <a:lumMod val="50000"/>
                  </a:schemeClr>
                </a:solidFill>
                <a:latin typeface="Britannic Bold" panose="020B0903060703020204" pitchFamily="34" charset="0"/>
                <a:ea typeface="Arial" panose="020B0604020202020204" pitchFamily="34" charset="0"/>
              </a:rPr>
              <a:t> </a:t>
            </a:r>
            <a:endParaRPr lang="en-GB" sz="1600" dirty="0">
              <a:solidFill>
                <a:schemeClr val="accent6">
                  <a:lumMod val="50000"/>
                </a:schemeClr>
              </a:solidFill>
              <a:latin typeface="Arial" panose="020B0604020202020204" pitchFamily="34" charset="0"/>
              <a:ea typeface="Arial" panose="020B0604020202020204" pitchFamily="34" charset="0"/>
            </a:endParaRPr>
          </a:p>
          <a:p>
            <a:pPr>
              <a:lnSpc>
                <a:spcPct val="115000"/>
              </a:lnSpc>
              <a:spcAft>
                <a:spcPts val="0"/>
              </a:spcAft>
            </a:pPr>
            <a:r>
              <a:rPr lang="en-US" sz="1600" dirty="0">
                <a:solidFill>
                  <a:schemeClr val="accent6">
                    <a:lumMod val="50000"/>
                  </a:schemeClr>
                </a:solidFill>
                <a:latin typeface="Britannic Bold" panose="020B0903060703020204" pitchFamily="34" charset="0"/>
                <a:ea typeface="Arial" panose="020B0604020202020204" pitchFamily="34" charset="0"/>
              </a:rPr>
              <a:t>It started as any other ordinary evening - if you could call bombings, air-raid sirens, rationing and devastation ordinary, that is. When the piercing wail of the air-raid sirens filled the skies, we knew exactly what to do. We may have been living through the Blitz, but for us, this life was ordinary - we didn’t know any different. </a:t>
            </a:r>
            <a:endParaRPr lang="en-GB" sz="1600" dirty="0">
              <a:solidFill>
                <a:schemeClr val="accent6">
                  <a:lumMod val="50000"/>
                </a:schemeClr>
              </a:solidFill>
              <a:latin typeface="Arial" panose="020B0604020202020204" pitchFamily="34" charset="0"/>
              <a:ea typeface="Arial" panose="020B0604020202020204" pitchFamily="34" charset="0"/>
            </a:endParaRPr>
          </a:p>
          <a:p>
            <a:pPr>
              <a:lnSpc>
                <a:spcPct val="115000"/>
              </a:lnSpc>
              <a:spcAft>
                <a:spcPts val="0"/>
              </a:spcAft>
            </a:pPr>
            <a:r>
              <a:rPr lang="en-US" sz="1600" dirty="0">
                <a:solidFill>
                  <a:schemeClr val="accent6">
                    <a:lumMod val="50000"/>
                  </a:schemeClr>
                </a:solidFill>
                <a:latin typeface="Britannic Bold" panose="020B0903060703020204" pitchFamily="34" charset="0"/>
                <a:ea typeface="Arial" panose="020B0604020202020204" pitchFamily="34" charset="0"/>
              </a:rPr>
              <a:t> </a:t>
            </a:r>
            <a:endParaRPr lang="en-GB" sz="1600" dirty="0">
              <a:solidFill>
                <a:schemeClr val="accent6">
                  <a:lumMod val="50000"/>
                </a:schemeClr>
              </a:solidFill>
              <a:latin typeface="Arial" panose="020B0604020202020204" pitchFamily="34" charset="0"/>
              <a:ea typeface="Arial" panose="020B0604020202020204" pitchFamily="34" charset="0"/>
            </a:endParaRPr>
          </a:p>
          <a:p>
            <a:pPr>
              <a:lnSpc>
                <a:spcPct val="115000"/>
              </a:lnSpc>
              <a:spcAft>
                <a:spcPts val="0"/>
              </a:spcAft>
            </a:pPr>
            <a:r>
              <a:rPr lang="en-US" sz="1600" dirty="0">
                <a:solidFill>
                  <a:schemeClr val="accent6">
                    <a:lumMod val="50000"/>
                  </a:schemeClr>
                </a:solidFill>
                <a:latin typeface="Britannic Bold" panose="020B0903060703020204" pitchFamily="34" charset="0"/>
                <a:ea typeface="Arial" panose="020B0604020202020204" pitchFamily="34" charset="0"/>
              </a:rPr>
              <a:t>At five o’clock I stood at my window and watched the nondescript street below. The occasional car whizzed past and children clung to their mother’s skirts as they rushed to be indoors before night shrouded the streets in its velvet blanket. Above the rooftops of the houses across the road, darkness seemed to rise in a fury. It quickly became apparent that it wasn’t night that was approaching, but a thick, black smoke which rapidly filled the air and consumed everything within its reach. Fire. Burning. Something was wrong.</a:t>
            </a:r>
            <a:endParaRPr lang="en-GB" sz="1600" dirty="0">
              <a:solidFill>
                <a:schemeClr val="accent6">
                  <a:lumMod val="50000"/>
                </a:schemeClr>
              </a:solidFill>
              <a:latin typeface="Arial" panose="020B0604020202020204" pitchFamily="34" charset="0"/>
              <a:ea typeface="Arial" panose="020B0604020202020204" pitchFamily="34" charset="0"/>
            </a:endParaRPr>
          </a:p>
          <a:p>
            <a:pPr>
              <a:lnSpc>
                <a:spcPct val="115000"/>
              </a:lnSpc>
              <a:spcAft>
                <a:spcPts val="0"/>
              </a:spcAft>
            </a:pPr>
            <a:r>
              <a:rPr lang="en-US" sz="1600" dirty="0">
                <a:solidFill>
                  <a:schemeClr val="accent6">
                    <a:lumMod val="50000"/>
                  </a:schemeClr>
                </a:solidFill>
                <a:latin typeface="Britannic Bold" panose="020B0903060703020204" pitchFamily="34" charset="0"/>
                <a:ea typeface="Arial" panose="020B0604020202020204" pitchFamily="34" charset="0"/>
              </a:rPr>
              <a:t> </a:t>
            </a:r>
            <a:endParaRPr lang="en-GB" sz="1600" dirty="0">
              <a:solidFill>
                <a:schemeClr val="accent6">
                  <a:lumMod val="50000"/>
                </a:schemeClr>
              </a:solidFill>
              <a:latin typeface="Arial" panose="020B0604020202020204" pitchFamily="34" charset="0"/>
              <a:ea typeface="Arial" panose="020B0604020202020204" pitchFamily="34" charset="0"/>
            </a:endParaRPr>
          </a:p>
          <a:p>
            <a:r>
              <a:rPr lang="en-US" sz="1600" dirty="0">
                <a:solidFill>
                  <a:schemeClr val="accent6">
                    <a:lumMod val="50000"/>
                  </a:schemeClr>
                </a:solidFill>
                <a:latin typeface="Britannic Bold" panose="020B0903060703020204" pitchFamily="34" charset="0"/>
                <a:ea typeface="Arial" panose="020B0604020202020204" pitchFamily="34" charset="0"/>
                <a:cs typeface="Arial" panose="020B0604020202020204" pitchFamily="34" charset="0"/>
              </a:rPr>
              <a:t>Before long, the ominous screech of air-raid sirens filled the air. How I hated that persistent, undulating sound which brought with it a hideous sense of foreboding. </a:t>
            </a:r>
            <a:endParaRPr lang="en-GB" sz="1600" dirty="0">
              <a:solidFill>
                <a:schemeClr val="accent6">
                  <a:lumMod val="50000"/>
                </a:schemeClr>
              </a:solidFill>
            </a:endParaRPr>
          </a:p>
        </p:txBody>
      </p:sp>
      <p:sp>
        <p:nvSpPr>
          <p:cNvPr id="5" name="Rectangle 4"/>
          <p:cNvSpPr/>
          <p:nvPr/>
        </p:nvSpPr>
        <p:spPr>
          <a:xfrm>
            <a:off x="5974079" y="781471"/>
            <a:ext cx="6096000" cy="6377130"/>
          </a:xfrm>
          <a:prstGeom prst="rect">
            <a:avLst/>
          </a:prstGeom>
        </p:spPr>
        <p:txBody>
          <a:bodyPr>
            <a:spAutoFit/>
          </a:bodyPr>
          <a:lstStyle/>
          <a:p>
            <a:pPr>
              <a:lnSpc>
                <a:spcPct val="115000"/>
              </a:lnSpc>
              <a:spcAft>
                <a:spcPts val="0"/>
              </a:spcAft>
            </a:pPr>
            <a:r>
              <a:rPr lang="en-US" b="1" dirty="0" smtClean="0">
                <a:solidFill>
                  <a:srgbClr val="000000"/>
                </a:solidFill>
                <a:latin typeface="Corbel Light" panose="020B0303020204020204" pitchFamily="34" charset="0"/>
                <a:ea typeface="Arial" panose="020B0604020202020204" pitchFamily="34" charset="0"/>
              </a:rPr>
              <a:t>Define </a:t>
            </a:r>
            <a:r>
              <a:rPr lang="en-US" b="1" dirty="0">
                <a:solidFill>
                  <a:srgbClr val="000000"/>
                </a:solidFill>
                <a:latin typeface="Corbel Light" panose="020B0303020204020204" pitchFamily="34" charset="0"/>
                <a:ea typeface="Arial" panose="020B0604020202020204" pitchFamily="34" charset="0"/>
              </a:rPr>
              <a:t>the meaning of the following words in the </a:t>
            </a:r>
            <a:r>
              <a:rPr lang="en-US" b="1" dirty="0" smtClean="0">
                <a:solidFill>
                  <a:srgbClr val="000000"/>
                </a:solidFill>
                <a:latin typeface="Corbel Light" panose="020B0303020204020204" pitchFamily="34" charset="0"/>
                <a:ea typeface="Arial" panose="020B0604020202020204" pitchFamily="34" charset="0"/>
              </a:rPr>
              <a:t>text, using the </a:t>
            </a:r>
            <a:r>
              <a:rPr lang="en-US" b="1" dirty="0">
                <a:solidFill>
                  <a:srgbClr val="000000"/>
                </a:solidFill>
                <a:latin typeface="Corbel Light" panose="020B0303020204020204" pitchFamily="34" charset="0"/>
                <a:ea typeface="Arial" panose="020B0604020202020204" pitchFamily="34" charset="0"/>
              </a:rPr>
              <a:t>context of the </a:t>
            </a:r>
            <a:r>
              <a:rPr lang="en-US" b="1" dirty="0" smtClean="0">
                <a:solidFill>
                  <a:srgbClr val="000000"/>
                </a:solidFill>
                <a:latin typeface="Corbel Light" panose="020B0303020204020204" pitchFamily="34" charset="0"/>
                <a:ea typeface="Arial" panose="020B0604020202020204" pitchFamily="34" charset="0"/>
              </a:rPr>
              <a:t>story:</a:t>
            </a:r>
            <a:endParaRPr lang="en-GB" sz="1400" b="1" dirty="0">
              <a:solidFill>
                <a:srgbClr val="000000"/>
              </a:solidFill>
              <a:latin typeface="Arial" panose="020B0604020202020204" pitchFamily="34" charset="0"/>
              <a:ea typeface="Arial" panose="020B0604020202020204" pitchFamily="34" charset="0"/>
            </a:endParaRPr>
          </a:p>
          <a:p>
            <a:pPr>
              <a:lnSpc>
                <a:spcPct val="150000"/>
              </a:lnSpc>
              <a:spcAft>
                <a:spcPts val="0"/>
              </a:spcAft>
            </a:pPr>
            <a:r>
              <a:rPr lang="en-US" dirty="0" smtClean="0">
                <a:solidFill>
                  <a:srgbClr val="000000"/>
                </a:solidFill>
                <a:latin typeface="Corbel Light" panose="020B0303020204020204" pitchFamily="34" charset="0"/>
                <a:ea typeface="Times New Roman" panose="02020603050405020304" pitchFamily="18" charset="0"/>
              </a:rPr>
              <a:t>Nondescript</a:t>
            </a:r>
            <a:endParaRPr lang="en-GB" sz="1400" dirty="0">
              <a:solidFill>
                <a:srgbClr val="000000"/>
              </a:solidFill>
              <a:latin typeface="Arial" panose="020B0604020202020204" pitchFamily="34" charset="0"/>
              <a:ea typeface="Arial" panose="020B0604020202020204" pitchFamily="34" charset="0"/>
            </a:endParaRPr>
          </a:p>
          <a:p>
            <a:pPr algn="just">
              <a:lnSpc>
                <a:spcPct val="150000"/>
              </a:lnSpc>
              <a:spcAft>
                <a:spcPts val="600"/>
              </a:spcAft>
            </a:pPr>
            <a:r>
              <a:rPr lang="en-US" dirty="0" smtClean="0">
                <a:solidFill>
                  <a:srgbClr val="000000"/>
                </a:solidFill>
                <a:latin typeface="Corbel Light" panose="020B0303020204020204" pitchFamily="34" charset="0"/>
                <a:ea typeface="Times New Roman" panose="02020603050405020304" pitchFamily="18" charset="0"/>
              </a:rPr>
              <a:t>Shrouded</a:t>
            </a:r>
            <a:endParaRPr lang="en-GB" sz="1400" dirty="0" smtClean="0">
              <a:solidFill>
                <a:srgbClr val="000000"/>
              </a:solidFill>
              <a:latin typeface="Arial" panose="020B0604020202020204" pitchFamily="34" charset="0"/>
              <a:ea typeface="Times New Roman" panose="02020603050405020304" pitchFamily="18" charset="0"/>
            </a:endParaRPr>
          </a:p>
          <a:p>
            <a:pPr algn="just">
              <a:lnSpc>
                <a:spcPct val="150000"/>
              </a:lnSpc>
              <a:spcAft>
                <a:spcPts val="600"/>
              </a:spcAft>
            </a:pPr>
            <a:r>
              <a:rPr lang="en-US" dirty="0" smtClean="0">
                <a:solidFill>
                  <a:srgbClr val="000000"/>
                </a:solidFill>
                <a:latin typeface="Corbel Light" panose="020B0303020204020204" pitchFamily="34" charset="0"/>
                <a:ea typeface="Times New Roman" panose="02020603050405020304" pitchFamily="18" charset="0"/>
              </a:rPr>
              <a:t>Ominous</a:t>
            </a:r>
          </a:p>
          <a:p>
            <a:r>
              <a:rPr lang="en-US" b="1" dirty="0" smtClean="0"/>
              <a:t>What </a:t>
            </a:r>
            <a:r>
              <a:rPr lang="en-US" b="1" dirty="0"/>
              <a:t>does the author mean when they write ‘darkness seemed to rise in fury’ (paragraph 2)?</a:t>
            </a:r>
            <a:endParaRPr lang="en-GB" b="1" dirty="0"/>
          </a:p>
          <a:p>
            <a:r>
              <a:rPr lang="en-US" dirty="0"/>
              <a:t> </a:t>
            </a:r>
            <a:endParaRPr lang="en-GB" dirty="0"/>
          </a:p>
          <a:p>
            <a:r>
              <a:rPr lang="en-US" dirty="0"/>
              <a:t> </a:t>
            </a:r>
            <a:endParaRPr lang="en-GB" dirty="0"/>
          </a:p>
          <a:p>
            <a:r>
              <a:rPr lang="en-US" b="1" dirty="0" smtClean="0"/>
              <a:t>How </a:t>
            </a:r>
            <a:r>
              <a:rPr lang="en-US" b="1" dirty="0"/>
              <a:t>can you tell from paragraph 1 that the siren sound is familiar to the writer?</a:t>
            </a:r>
            <a:endParaRPr lang="en-GB" b="1" dirty="0"/>
          </a:p>
          <a:p>
            <a:r>
              <a:rPr lang="en-US" dirty="0"/>
              <a:t> </a:t>
            </a:r>
            <a:endParaRPr lang="en-GB" dirty="0"/>
          </a:p>
          <a:p>
            <a:r>
              <a:rPr lang="en-US" dirty="0"/>
              <a:t> </a:t>
            </a:r>
            <a:endParaRPr lang="en-GB" dirty="0"/>
          </a:p>
          <a:p>
            <a:r>
              <a:rPr lang="en-US" b="1" dirty="0" smtClean="0"/>
              <a:t>In </a:t>
            </a:r>
            <a:r>
              <a:rPr lang="en-US" b="1" dirty="0"/>
              <a:t>paragraph 2, which action shows us that the children are scared?</a:t>
            </a:r>
            <a:endParaRPr lang="en-GB" b="1" dirty="0"/>
          </a:p>
          <a:p>
            <a:r>
              <a:rPr lang="en-US" dirty="0"/>
              <a:t> </a:t>
            </a:r>
            <a:endParaRPr lang="en-GB" dirty="0"/>
          </a:p>
          <a:p>
            <a:r>
              <a:rPr lang="en-US" b="1" dirty="0" smtClean="0"/>
              <a:t>How </a:t>
            </a:r>
            <a:r>
              <a:rPr lang="en-US" b="1" dirty="0"/>
              <a:t>old do you think the person retelling the story is?  Use evidence from the text to support you answer. </a:t>
            </a:r>
            <a:endParaRPr lang="en-GB" b="1" dirty="0"/>
          </a:p>
          <a:p>
            <a:pPr algn="just">
              <a:lnSpc>
                <a:spcPct val="300000"/>
              </a:lnSpc>
              <a:spcAft>
                <a:spcPts val="600"/>
              </a:spcAft>
            </a:pPr>
            <a:endParaRPr lang="en-GB" sz="1400" dirty="0">
              <a:solidFill>
                <a:srgbClr val="000000"/>
              </a:solidFill>
              <a:effectLst/>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1582252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152400" y="0"/>
            <a:ext cx="6979920" cy="632460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4000" b="1" u="sng" dirty="0" smtClean="0">
                <a:solidFill>
                  <a:srgbClr val="002060"/>
                </a:solidFill>
                <a:latin typeface="Calibri Light" panose="020F0302020204030204" pitchFamily="34" charset="0"/>
                <a:cs typeface="Calibri Light" panose="020F0302020204030204" pitchFamily="34" charset="0"/>
              </a:rPr>
              <a:t>Whole-Class Reading: Key Principles</a:t>
            </a:r>
          </a:p>
          <a:p>
            <a:pPr algn="ctr"/>
            <a:endParaRPr lang="en-GB" sz="4000" b="1" u="sng" dirty="0" smtClean="0">
              <a:solidFill>
                <a:srgbClr val="002060"/>
              </a:solidFill>
              <a:latin typeface="Calibri Light" panose="020F0302020204030204" pitchFamily="34" charset="0"/>
              <a:cs typeface="Calibri Light" panose="020F0302020204030204" pitchFamily="34" charset="0"/>
            </a:endParaRPr>
          </a:p>
          <a:p>
            <a:r>
              <a:rPr lang="en-GB" sz="2800" dirty="0">
                <a:solidFill>
                  <a:schemeClr val="accent5">
                    <a:lumMod val="50000"/>
                  </a:schemeClr>
                </a:solidFill>
              </a:rPr>
              <a:t>There is one learning </a:t>
            </a:r>
            <a:r>
              <a:rPr lang="en-GB" sz="2800" dirty="0" smtClean="0">
                <a:solidFill>
                  <a:schemeClr val="accent5">
                    <a:lumMod val="50000"/>
                  </a:schemeClr>
                </a:solidFill>
              </a:rPr>
              <a:t>objective </a:t>
            </a:r>
            <a:r>
              <a:rPr lang="en-GB" sz="2800" dirty="0">
                <a:solidFill>
                  <a:schemeClr val="accent5">
                    <a:lumMod val="50000"/>
                  </a:schemeClr>
                </a:solidFill>
              </a:rPr>
              <a:t>for the whole class, based around  the same age-related text.  Q</a:t>
            </a:r>
            <a:r>
              <a:rPr lang="en-GB" sz="2800" dirty="0" smtClean="0">
                <a:solidFill>
                  <a:schemeClr val="accent5">
                    <a:lumMod val="50000"/>
                  </a:schemeClr>
                </a:solidFill>
              </a:rPr>
              <a:t>uestions may be </a:t>
            </a:r>
            <a:r>
              <a:rPr lang="en-GB" sz="2800" dirty="0">
                <a:solidFill>
                  <a:schemeClr val="accent5">
                    <a:lumMod val="50000"/>
                  </a:schemeClr>
                </a:solidFill>
              </a:rPr>
              <a:t>adapted </a:t>
            </a:r>
            <a:r>
              <a:rPr lang="en-GB" sz="2800" i="1" dirty="0">
                <a:solidFill>
                  <a:schemeClr val="accent5">
                    <a:lumMod val="50000"/>
                  </a:schemeClr>
                </a:solidFill>
              </a:rPr>
              <a:t>slightly</a:t>
            </a:r>
            <a:r>
              <a:rPr lang="en-GB" sz="2800" dirty="0">
                <a:solidFill>
                  <a:schemeClr val="accent5">
                    <a:lumMod val="50000"/>
                  </a:schemeClr>
                </a:solidFill>
              </a:rPr>
              <a:t> for different abilities so that all children can access the learning objective and be </a:t>
            </a:r>
            <a:r>
              <a:rPr lang="en-GB" sz="2800" dirty="0" smtClean="0">
                <a:solidFill>
                  <a:schemeClr val="accent5">
                    <a:lumMod val="50000"/>
                  </a:schemeClr>
                </a:solidFill>
              </a:rPr>
              <a:t>challenged, or quite often pictures or film clips will be used for this instead of text so that it is accessible for all.</a:t>
            </a:r>
            <a:endParaRPr lang="en-GB" sz="2800" dirty="0">
              <a:solidFill>
                <a:schemeClr val="accent5">
                  <a:lumMod val="50000"/>
                </a:schemeClr>
              </a:solidFill>
            </a:endParaRPr>
          </a:p>
          <a:p>
            <a:endParaRPr lang="en-GB" sz="2800" dirty="0" smtClean="0">
              <a:solidFill>
                <a:schemeClr val="accent5">
                  <a:lumMod val="50000"/>
                </a:schemeClr>
              </a:solidFill>
            </a:endParaRPr>
          </a:p>
          <a:p>
            <a:r>
              <a:rPr lang="en-GB" sz="2800" dirty="0" smtClean="0">
                <a:solidFill>
                  <a:schemeClr val="accent5">
                    <a:lumMod val="50000"/>
                  </a:schemeClr>
                </a:solidFill>
              </a:rPr>
              <a:t>Texts / images / film clips </a:t>
            </a:r>
            <a:r>
              <a:rPr lang="en-GB" sz="2800" dirty="0">
                <a:solidFill>
                  <a:schemeClr val="accent5">
                    <a:lumMod val="50000"/>
                  </a:schemeClr>
                </a:solidFill>
              </a:rPr>
              <a:t>can be linked to the half termly topic e.g. </a:t>
            </a:r>
            <a:r>
              <a:rPr lang="en-GB" sz="2800" dirty="0" smtClean="0">
                <a:solidFill>
                  <a:schemeClr val="accent5">
                    <a:lumMod val="50000"/>
                  </a:schemeClr>
                </a:solidFill>
              </a:rPr>
              <a:t>WWII, </a:t>
            </a:r>
            <a:r>
              <a:rPr lang="en-GB" sz="2800" dirty="0">
                <a:solidFill>
                  <a:schemeClr val="accent5">
                    <a:lumMod val="50000"/>
                  </a:schemeClr>
                </a:solidFill>
              </a:rPr>
              <a:t>but in order to get a wide variety of genres, </a:t>
            </a:r>
            <a:r>
              <a:rPr lang="en-GB" sz="2800" dirty="0" smtClean="0">
                <a:solidFill>
                  <a:schemeClr val="accent5">
                    <a:lumMod val="50000"/>
                  </a:schemeClr>
                </a:solidFill>
              </a:rPr>
              <a:t>we select from </a:t>
            </a:r>
            <a:r>
              <a:rPr lang="en-GB" sz="2800" dirty="0">
                <a:solidFill>
                  <a:schemeClr val="accent5">
                    <a:lumMod val="50000"/>
                  </a:schemeClr>
                </a:solidFill>
              </a:rPr>
              <a:t>poetry</a:t>
            </a:r>
            <a:r>
              <a:rPr lang="en-GB" sz="2800" dirty="0" smtClean="0">
                <a:solidFill>
                  <a:schemeClr val="accent5">
                    <a:lumMod val="50000"/>
                  </a:schemeClr>
                </a:solidFill>
              </a:rPr>
              <a:t>, fiction, non-fiction and stories from other cultures.</a:t>
            </a:r>
            <a:endParaRPr lang="en-GB" sz="3600" dirty="0" smtClean="0">
              <a:solidFill>
                <a:schemeClr val="accent5">
                  <a:lumMod val="50000"/>
                </a:schemeClr>
              </a:solidFill>
              <a:latin typeface="Calibri Light" panose="020F0302020204030204" pitchFamily="34" charset="0"/>
              <a:cs typeface="Calibri Light" panose="020F0302020204030204" pitchFamily="34" charset="0"/>
            </a:endParaRPr>
          </a:p>
          <a:p>
            <a:pPr marL="571500" indent="-571500" algn="ctr">
              <a:buFontTx/>
              <a:buChar char="-"/>
            </a:pPr>
            <a:endParaRPr lang="en-GB" sz="3600" dirty="0">
              <a:solidFill>
                <a:srgbClr val="002060"/>
              </a:solidFill>
              <a:latin typeface="Calibri Light" panose="020F0302020204030204" pitchFamily="34" charset="0"/>
              <a:cs typeface="Calibri Light" panose="020F0302020204030204" pitchFamily="34" charset="0"/>
            </a:endParaRPr>
          </a:p>
        </p:txBody>
      </p:sp>
      <p:sp>
        <p:nvSpPr>
          <p:cNvPr id="2" name="Rectangle 1"/>
          <p:cNvSpPr/>
          <p:nvPr/>
        </p:nvSpPr>
        <p:spPr>
          <a:xfrm>
            <a:off x="7515630" y="2512814"/>
            <a:ext cx="4403321" cy="369332"/>
          </a:xfrm>
          <a:prstGeom prst="rect">
            <a:avLst/>
          </a:prstGeom>
        </p:spPr>
        <p:txBody>
          <a:bodyPr wrap="none">
            <a:spAutoFit/>
          </a:bodyPr>
          <a:lstStyle/>
          <a:p>
            <a:r>
              <a:rPr lang="en-GB" dirty="0">
                <a:hlinkClick r:id="rId2"/>
              </a:rPr>
              <a:t>Pobble – </a:t>
            </a:r>
            <a:r>
              <a:rPr lang="en-GB" dirty="0" smtClean="0"/>
              <a:t>Example Lesson The Hidden Temple</a:t>
            </a:r>
            <a:endParaRPr lang="en-GB" dirty="0"/>
          </a:p>
        </p:txBody>
      </p:sp>
    </p:spTree>
    <p:extLst>
      <p:ext uri="{BB962C8B-B14F-4D97-AF65-F5344CB8AC3E}">
        <p14:creationId xmlns:p14="http://schemas.microsoft.com/office/powerpoint/2010/main" val="7181374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282416" y="80739"/>
            <a:ext cx="3379948" cy="864141"/>
          </a:xfrm>
          <a:prstGeom prst="rect">
            <a:avLst/>
          </a:prstGeom>
          <a:noFill/>
        </p:spPr>
        <p:txBody>
          <a:bodyPr wrap="square" lIns="63305" tIns="31652" rIns="63305" bIns="31652">
            <a:spAutoFit/>
          </a:bodyPr>
          <a:lstStyle/>
          <a:p>
            <a:pPr algn="ctr"/>
            <a:r>
              <a:rPr lang="en-GB" sz="3600" b="1" u="sng" dirty="0" smtClean="0">
                <a:solidFill>
                  <a:srgbClr val="002060"/>
                </a:solidFill>
                <a:latin typeface="Calibri Light" panose="020F0302020204030204" pitchFamily="34" charset="0"/>
                <a:cs typeface="Calibri Light" panose="020F0302020204030204" pitchFamily="34" charset="0"/>
              </a:rPr>
              <a:t>KS2 Reading Skills</a:t>
            </a:r>
            <a:endParaRPr lang="en-GB" sz="3600" b="1" u="sng" dirty="0">
              <a:solidFill>
                <a:srgbClr val="002060"/>
              </a:solidFill>
              <a:latin typeface="Calibri Light" panose="020F0302020204030204" pitchFamily="34" charset="0"/>
              <a:cs typeface="Calibri Light" panose="020F0302020204030204" pitchFamily="34" charset="0"/>
            </a:endParaRPr>
          </a:p>
          <a:p>
            <a:pPr algn="ctr" defTabSz="633039"/>
            <a:endParaRPr lang="en-GB" sz="1600" dirty="0">
              <a:ln w="0"/>
              <a:solidFill>
                <a:prstClr val="black"/>
              </a:solidFill>
              <a:effectLst>
                <a:outerShdw blurRad="38100" dist="19050" dir="2700000" algn="tl" rotWithShape="0">
                  <a:prstClr val="black">
                    <a:alpha val="40000"/>
                  </a:prstClr>
                </a:outerShdw>
              </a:effectLst>
              <a:latin typeface="Calibri"/>
            </a:endParaRPr>
          </a:p>
        </p:txBody>
      </p:sp>
      <p:sp>
        <p:nvSpPr>
          <p:cNvPr id="2" name="TextBox 1"/>
          <p:cNvSpPr txBox="1"/>
          <p:nvPr/>
        </p:nvSpPr>
        <p:spPr>
          <a:xfrm>
            <a:off x="-3224579" y="2472837"/>
            <a:ext cx="184731" cy="284052"/>
          </a:xfrm>
          <a:prstGeom prst="rect">
            <a:avLst/>
          </a:prstGeom>
          <a:noFill/>
        </p:spPr>
        <p:txBody>
          <a:bodyPr wrap="none" rtlCol="0">
            <a:spAutoFit/>
          </a:bodyPr>
          <a:lstStyle/>
          <a:p>
            <a:pPr defTabSz="633039"/>
            <a:endParaRPr lang="en-GB" sz="1246">
              <a:solidFill>
                <a:prstClr val="black"/>
              </a:solidFill>
              <a:latin typeface="Calibri"/>
            </a:endParaRPr>
          </a:p>
        </p:txBody>
      </p:sp>
      <p:pic>
        <p:nvPicPr>
          <p:cNvPr id="5" name="Picture 4"/>
          <p:cNvPicPr>
            <a:picLocks noChangeAspect="1"/>
          </p:cNvPicPr>
          <p:nvPr/>
        </p:nvPicPr>
        <p:blipFill>
          <a:blip r:embed="rId2"/>
          <a:stretch>
            <a:fillRect/>
          </a:stretch>
        </p:blipFill>
        <p:spPr>
          <a:xfrm>
            <a:off x="0" y="944880"/>
            <a:ext cx="7191055" cy="4328159"/>
          </a:xfrm>
          <a:prstGeom prst="rect">
            <a:avLst/>
          </a:prstGeom>
        </p:spPr>
      </p:pic>
      <p:pic>
        <p:nvPicPr>
          <p:cNvPr id="6" name="Picture 5"/>
          <p:cNvPicPr>
            <a:picLocks noChangeAspect="1"/>
          </p:cNvPicPr>
          <p:nvPr/>
        </p:nvPicPr>
        <p:blipFill>
          <a:blip r:embed="rId3"/>
          <a:stretch>
            <a:fillRect/>
          </a:stretch>
        </p:blipFill>
        <p:spPr>
          <a:xfrm>
            <a:off x="7083890" y="80738"/>
            <a:ext cx="5089830" cy="4064541"/>
          </a:xfrm>
          <a:prstGeom prst="rect">
            <a:avLst/>
          </a:prstGeom>
        </p:spPr>
      </p:pic>
    </p:spTree>
    <p:extLst>
      <p:ext uri="{BB962C8B-B14F-4D97-AF65-F5344CB8AC3E}">
        <p14:creationId xmlns:p14="http://schemas.microsoft.com/office/powerpoint/2010/main" val="191308298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67640" y="456247"/>
            <a:ext cx="5013960" cy="632460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4000" b="1" u="sng" dirty="0" smtClean="0">
                <a:solidFill>
                  <a:srgbClr val="002060"/>
                </a:solidFill>
                <a:latin typeface="Calibri Light" panose="020F0302020204030204" pitchFamily="34" charset="0"/>
                <a:cs typeface="Calibri Light" panose="020F0302020204030204" pitchFamily="34" charset="0"/>
              </a:rPr>
              <a:t>End of Year 6 – What are we aiming for?</a:t>
            </a:r>
          </a:p>
          <a:p>
            <a:pPr algn="ctr"/>
            <a:endParaRPr lang="en-GB" sz="4000" b="1" u="sng" dirty="0" smtClean="0">
              <a:solidFill>
                <a:srgbClr val="002060"/>
              </a:solidFill>
              <a:latin typeface="Calibri Light" panose="020F0302020204030204" pitchFamily="34" charset="0"/>
              <a:cs typeface="Calibri Light" panose="020F0302020204030204" pitchFamily="34" charset="0"/>
            </a:endParaRPr>
          </a:p>
          <a:p>
            <a:pPr marL="571500" indent="-571500" algn="ctr">
              <a:buFontTx/>
              <a:buChar char="-"/>
            </a:pPr>
            <a:r>
              <a:rPr lang="en-GB" sz="3600" dirty="0" smtClean="0">
                <a:solidFill>
                  <a:srgbClr val="002060"/>
                </a:solidFill>
                <a:latin typeface="Calibri Light" panose="020F0302020204030204" pitchFamily="34" charset="0"/>
                <a:cs typeface="Calibri Light" panose="020F0302020204030204" pitchFamily="34" charset="0"/>
              </a:rPr>
              <a:t>The Year 6 end of KS2 Reading SATs paper assesses children’s skills in reading. Here’s a short sample from 2019’s reading paper:</a:t>
            </a:r>
          </a:p>
          <a:p>
            <a:pPr marL="571500" indent="-571500" algn="ctr">
              <a:buFontTx/>
              <a:buChar char="-"/>
            </a:pPr>
            <a:endParaRPr lang="en-GB" sz="3600" dirty="0">
              <a:solidFill>
                <a:srgbClr val="002060"/>
              </a:solidFill>
              <a:latin typeface="Calibri Light" panose="020F0302020204030204" pitchFamily="34" charset="0"/>
              <a:cs typeface="Calibri Light" panose="020F0302020204030204" pitchFamily="34" charset="0"/>
            </a:endParaRPr>
          </a:p>
        </p:txBody>
      </p:sp>
      <p:pic>
        <p:nvPicPr>
          <p:cNvPr id="5" name="Picture 4"/>
          <p:cNvPicPr>
            <a:picLocks noChangeAspect="1"/>
          </p:cNvPicPr>
          <p:nvPr/>
        </p:nvPicPr>
        <p:blipFill>
          <a:blip r:embed="rId2"/>
          <a:stretch>
            <a:fillRect/>
          </a:stretch>
        </p:blipFill>
        <p:spPr>
          <a:xfrm>
            <a:off x="5450205" y="395287"/>
            <a:ext cx="6467475" cy="5534025"/>
          </a:xfrm>
          <a:prstGeom prst="rect">
            <a:avLst/>
          </a:prstGeom>
        </p:spPr>
      </p:pic>
      <p:pic>
        <p:nvPicPr>
          <p:cNvPr id="6" name="Picture 5"/>
          <p:cNvPicPr>
            <a:picLocks noChangeAspect="1"/>
          </p:cNvPicPr>
          <p:nvPr/>
        </p:nvPicPr>
        <p:blipFill>
          <a:blip r:embed="rId3"/>
          <a:stretch>
            <a:fillRect/>
          </a:stretch>
        </p:blipFill>
        <p:spPr>
          <a:xfrm>
            <a:off x="0" y="5732558"/>
            <a:ext cx="4531995" cy="1048289"/>
          </a:xfrm>
          <a:prstGeom prst="rect">
            <a:avLst/>
          </a:prstGeom>
        </p:spPr>
      </p:pic>
      <p:pic>
        <p:nvPicPr>
          <p:cNvPr id="7" name="Picture 6"/>
          <p:cNvPicPr>
            <a:picLocks noChangeAspect="1"/>
          </p:cNvPicPr>
          <p:nvPr/>
        </p:nvPicPr>
        <p:blipFill>
          <a:blip r:embed="rId4"/>
          <a:stretch>
            <a:fillRect/>
          </a:stretch>
        </p:blipFill>
        <p:spPr>
          <a:xfrm>
            <a:off x="7430452" y="5732557"/>
            <a:ext cx="4345819" cy="1048289"/>
          </a:xfrm>
          <a:prstGeom prst="rect">
            <a:avLst/>
          </a:prstGeom>
        </p:spPr>
      </p:pic>
    </p:spTree>
    <p:extLst>
      <p:ext uri="{BB962C8B-B14F-4D97-AF65-F5344CB8AC3E}">
        <p14:creationId xmlns:p14="http://schemas.microsoft.com/office/powerpoint/2010/main" val="11839472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280160" y="179249"/>
            <a:ext cx="9433560" cy="6678751"/>
          </a:xfrm>
          <a:prstGeom prst="rect">
            <a:avLst/>
          </a:prstGeom>
        </p:spPr>
        <p:txBody>
          <a:bodyPr wrap="square">
            <a:spAutoFit/>
          </a:bodyPr>
          <a:lstStyle/>
          <a:p>
            <a:pPr algn="ctr"/>
            <a:r>
              <a:rPr lang="en-GB" sz="4400" b="1" u="sng" dirty="0" smtClean="0">
                <a:solidFill>
                  <a:srgbClr val="002060"/>
                </a:solidFill>
                <a:latin typeface="Calibri Light" panose="020F0302020204030204" pitchFamily="34" charset="0"/>
                <a:cs typeface="Calibri Light" panose="020F0302020204030204" pitchFamily="34" charset="0"/>
              </a:rPr>
              <a:t>Helping with reading at home</a:t>
            </a:r>
            <a:endParaRPr lang="en-GB" sz="4400" b="1" u="sng" dirty="0">
              <a:solidFill>
                <a:srgbClr val="002060"/>
              </a:solidFill>
              <a:latin typeface="Calibri Light" panose="020F0302020204030204" pitchFamily="34" charset="0"/>
              <a:cs typeface="Calibri Light" panose="020F0302020204030204" pitchFamily="34" charset="0"/>
            </a:endParaRPr>
          </a:p>
          <a:p>
            <a:pPr marL="571500" indent="-571500" algn="ctr">
              <a:lnSpc>
                <a:spcPct val="150000"/>
              </a:lnSpc>
              <a:buFontTx/>
              <a:buChar char="-"/>
            </a:pPr>
            <a:r>
              <a:rPr lang="en-GB" sz="3200" dirty="0" smtClean="0">
                <a:solidFill>
                  <a:srgbClr val="002060"/>
                </a:solidFill>
                <a:latin typeface="Calibri Light" panose="020F0302020204030204" pitchFamily="34" charset="0"/>
                <a:cs typeface="Calibri Light" panose="020F0302020204030204" pitchFamily="34" charset="0"/>
              </a:rPr>
              <a:t>Choose a quiet time</a:t>
            </a:r>
          </a:p>
          <a:p>
            <a:pPr marL="571500" indent="-571500" algn="ctr">
              <a:lnSpc>
                <a:spcPct val="150000"/>
              </a:lnSpc>
              <a:buFontTx/>
              <a:buChar char="-"/>
            </a:pPr>
            <a:r>
              <a:rPr lang="en-GB" sz="3200" dirty="0" smtClean="0">
                <a:solidFill>
                  <a:srgbClr val="002060"/>
                </a:solidFill>
                <a:latin typeface="Calibri Light" panose="020F0302020204030204" pitchFamily="34" charset="0"/>
                <a:cs typeface="Calibri Light" panose="020F0302020204030204" pitchFamily="34" charset="0"/>
              </a:rPr>
              <a:t>Make it an enjoyable, positive experience</a:t>
            </a:r>
          </a:p>
          <a:p>
            <a:pPr marL="571500" indent="-571500" algn="ctr">
              <a:lnSpc>
                <a:spcPct val="150000"/>
              </a:lnSpc>
              <a:buFontTx/>
              <a:buChar char="-"/>
            </a:pPr>
            <a:r>
              <a:rPr lang="en-GB" sz="3200" dirty="0" smtClean="0">
                <a:solidFill>
                  <a:srgbClr val="002060"/>
                </a:solidFill>
                <a:latin typeface="Calibri Light" panose="020F0302020204030204" pitchFamily="34" charset="0"/>
                <a:cs typeface="Calibri Light" panose="020F0302020204030204" pitchFamily="34" charset="0"/>
              </a:rPr>
              <a:t>Children need to feel successful, reading around 95% of the words comfortably</a:t>
            </a:r>
          </a:p>
          <a:p>
            <a:pPr marL="571500" indent="-571500" algn="ctr">
              <a:lnSpc>
                <a:spcPct val="150000"/>
              </a:lnSpc>
              <a:buFontTx/>
              <a:buChar char="-"/>
            </a:pPr>
            <a:r>
              <a:rPr lang="en-GB" sz="3200" dirty="0" smtClean="0">
                <a:solidFill>
                  <a:srgbClr val="002060"/>
                </a:solidFill>
                <a:latin typeface="Calibri Light" panose="020F0302020204030204" pitchFamily="34" charset="0"/>
                <a:cs typeface="Calibri Light" panose="020F0302020204030204" pitchFamily="34" charset="0"/>
              </a:rPr>
              <a:t>Visit the local library</a:t>
            </a:r>
          </a:p>
          <a:p>
            <a:pPr marL="571500" indent="-571500" algn="ctr">
              <a:lnSpc>
                <a:spcPct val="150000"/>
              </a:lnSpc>
              <a:buFontTx/>
              <a:buChar char="-"/>
            </a:pPr>
            <a:r>
              <a:rPr lang="en-GB" sz="3200" dirty="0" smtClean="0">
                <a:solidFill>
                  <a:srgbClr val="002060"/>
                </a:solidFill>
                <a:latin typeface="Calibri Light" panose="020F0302020204030204" pitchFamily="34" charset="0"/>
                <a:cs typeface="Calibri Light" panose="020F0302020204030204" pitchFamily="34" charset="0"/>
              </a:rPr>
              <a:t>Little and often is just as valuable</a:t>
            </a:r>
          </a:p>
          <a:p>
            <a:pPr marL="571500" indent="-571500" algn="ctr">
              <a:lnSpc>
                <a:spcPct val="150000"/>
              </a:lnSpc>
              <a:buFontTx/>
              <a:buChar char="-"/>
            </a:pPr>
            <a:r>
              <a:rPr lang="en-GB" sz="3200" dirty="0" smtClean="0">
                <a:solidFill>
                  <a:srgbClr val="002060"/>
                </a:solidFill>
                <a:latin typeface="Calibri Light" panose="020F0302020204030204" pitchFamily="34" charset="0"/>
                <a:cs typeface="Calibri Light" panose="020F0302020204030204" pitchFamily="34" charset="0"/>
              </a:rPr>
              <a:t>Talk to your children about the books they’re reading</a:t>
            </a:r>
          </a:p>
          <a:p>
            <a:pPr marL="571500" indent="-571500" algn="ctr">
              <a:lnSpc>
                <a:spcPct val="150000"/>
              </a:lnSpc>
              <a:buFontTx/>
              <a:buChar char="-"/>
            </a:pPr>
            <a:r>
              <a:rPr lang="en-GB" sz="3200" dirty="0" smtClean="0">
                <a:solidFill>
                  <a:srgbClr val="002060"/>
                </a:solidFill>
                <a:latin typeface="Calibri Light" panose="020F0302020204030204" pitchFamily="34" charset="0"/>
                <a:cs typeface="Calibri Light" panose="020F0302020204030204" pitchFamily="34" charset="0"/>
              </a:rPr>
              <a:t>Read to your child – they’re never too old!</a:t>
            </a:r>
            <a:endParaRPr lang="en-GB" sz="3200" dirty="0">
              <a:solidFill>
                <a:srgbClr val="002060"/>
              </a:solidFill>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370699970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72988" y="0"/>
            <a:ext cx="8268789" cy="1325563"/>
          </a:xfrm>
        </p:spPr>
        <p:txBody>
          <a:bodyPr/>
          <a:lstStyle/>
          <a:p>
            <a:pPr algn="ctr"/>
            <a:r>
              <a:rPr lang="en-GB" b="1" u="sng" dirty="0" smtClean="0">
                <a:solidFill>
                  <a:schemeClr val="accent5">
                    <a:lumMod val="50000"/>
                  </a:schemeClr>
                </a:solidFill>
                <a:latin typeface="Calibri Light" panose="020F0302020204030204" pitchFamily="34" charset="0"/>
                <a:cs typeface="Calibri Light" panose="020F0302020204030204" pitchFamily="34" charset="0"/>
              </a:rPr>
              <a:t>Questions to ask at home</a:t>
            </a:r>
            <a:endParaRPr lang="en-GB" b="1" u="sng" dirty="0">
              <a:solidFill>
                <a:schemeClr val="accent5">
                  <a:lumMod val="50000"/>
                </a:schemeClr>
              </a:solidFill>
              <a:latin typeface="Calibri Light" panose="020F0302020204030204" pitchFamily="34" charset="0"/>
              <a:cs typeface="Calibri Light" panose="020F0302020204030204" pitchFamily="34" charset="0"/>
            </a:endParaRPr>
          </a:p>
        </p:txBody>
      </p:sp>
      <p:sp>
        <p:nvSpPr>
          <p:cNvPr id="3" name="Content Placeholder 2"/>
          <p:cNvSpPr>
            <a:spLocks noGrp="1"/>
          </p:cNvSpPr>
          <p:nvPr>
            <p:ph idx="1"/>
          </p:nvPr>
        </p:nvSpPr>
        <p:spPr>
          <a:xfrm>
            <a:off x="0" y="1325563"/>
            <a:ext cx="6019800" cy="4351338"/>
          </a:xfrm>
        </p:spPr>
        <p:txBody>
          <a:bodyPr>
            <a:noAutofit/>
          </a:bodyPr>
          <a:lstStyle/>
          <a:p>
            <a:pPr marL="0" indent="0" algn="ctr">
              <a:lnSpc>
                <a:spcPct val="160000"/>
              </a:lnSpc>
              <a:buNone/>
            </a:pPr>
            <a:r>
              <a:rPr lang="en-GB" sz="3000" dirty="0" smtClean="0">
                <a:solidFill>
                  <a:schemeClr val="accent5">
                    <a:lumMod val="50000"/>
                  </a:schemeClr>
                </a:solidFill>
                <a:latin typeface="Calibri Light" panose="020F0302020204030204" pitchFamily="34" charset="0"/>
                <a:cs typeface="Calibri Light" panose="020F0302020204030204" pitchFamily="34" charset="0"/>
              </a:rPr>
              <a:t>Do you like this book; why? </a:t>
            </a:r>
          </a:p>
          <a:p>
            <a:pPr marL="0" indent="0" algn="ctr">
              <a:lnSpc>
                <a:spcPct val="160000"/>
              </a:lnSpc>
              <a:buNone/>
            </a:pPr>
            <a:r>
              <a:rPr lang="en-GB" sz="3000" dirty="0" smtClean="0">
                <a:solidFill>
                  <a:schemeClr val="accent5">
                    <a:lumMod val="50000"/>
                  </a:schemeClr>
                </a:solidFill>
                <a:latin typeface="Calibri Light" panose="020F0302020204030204" pitchFamily="34" charset="0"/>
                <a:cs typeface="Calibri Light" panose="020F0302020204030204" pitchFamily="34" charset="0"/>
              </a:rPr>
              <a:t>Who is your favourite character? </a:t>
            </a:r>
          </a:p>
          <a:p>
            <a:pPr marL="0" indent="0" algn="ctr">
              <a:lnSpc>
                <a:spcPct val="160000"/>
              </a:lnSpc>
              <a:buNone/>
            </a:pPr>
            <a:r>
              <a:rPr lang="en-GB" sz="3000" dirty="0" smtClean="0">
                <a:solidFill>
                  <a:schemeClr val="accent5">
                    <a:lumMod val="50000"/>
                  </a:schemeClr>
                </a:solidFill>
                <a:latin typeface="Calibri Light" panose="020F0302020204030204" pitchFamily="34" charset="0"/>
                <a:cs typeface="Calibri Light" panose="020F0302020204030204" pitchFamily="34" charset="0"/>
              </a:rPr>
              <a:t>Tell me about a character in the book. </a:t>
            </a:r>
          </a:p>
          <a:p>
            <a:pPr marL="0" indent="0" algn="ctr">
              <a:lnSpc>
                <a:spcPct val="160000"/>
              </a:lnSpc>
              <a:buNone/>
            </a:pPr>
            <a:r>
              <a:rPr lang="en-GB" sz="3000" dirty="0" smtClean="0">
                <a:solidFill>
                  <a:schemeClr val="accent5">
                    <a:lumMod val="50000"/>
                  </a:schemeClr>
                </a:solidFill>
                <a:latin typeface="Calibri Light" panose="020F0302020204030204" pitchFamily="34" charset="0"/>
                <a:cs typeface="Calibri Light" panose="020F0302020204030204" pitchFamily="34" charset="0"/>
              </a:rPr>
              <a:t>Which words tell you what the character is like? </a:t>
            </a:r>
          </a:p>
          <a:p>
            <a:pPr marL="0" indent="0" algn="ctr">
              <a:lnSpc>
                <a:spcPct val="160000"/>
              </a:lnSpc>
              <a:buNone/>
            </a:pPr>
            <a:r>
              <a:rPr lang="en-GB" sz="3000" dirty="0" smtClean="0">
                <a:solidFill>
                  <a:schemeClr val="accent5">
                    <a:lumMod val="50000"/>
                  </a:schemeClr>
                </a:solidFill>
                <a:latin typeface="Calibri Light" panose="020F0302020204030204" pitchFamily="34" charset="0"/>
                <a:cs typeface="Calibri Light" panose="020F0302020204030204" pitchFamily="34" charset="0"/>
              </a:rPr>
              <a:t>How would you feel? </a:t>
            </a:r>
          </a:p>
        </p:txBody>
      </p:sp>
      <p:sp>
        <p:nvSpPr>
          <p:cNvPr id="7" name="Rectangle 6"/>
          <p:cNvSpPr/>
          <p:nvPr/>
        </p:nvSpPr>
        <p:spPr>
          <a:xfrm>
            <a:off x="5882640" y="1818986"/>
            <a:ext cx="6309360" cy="3702552"/>
          </a:xfrm>
          <a:prstGeom prst="rect">
            <a:avLst/>
          </a:prstGeom>
        </p:spPr>
        <p:txBody>
          <a:bodyPr wrap="square">
            <a:spAutoFit/>
          </a:bodyPr>
          <a:lstStyle/>
          <a:p>
            <a:pPr algn="ctr">
              <a:lnSpc>
                <a:spcPct val="160000"/>
              </a:lnSpc>
            </a:pPr>
            <a:r>
              <a:rPr lang="en-GB" sz="3000" dirty="0">
                <a:solidFill>
                  <a:schemeClr val="accent5">
                    <a:lumMod val="50000"/>
                  </a:schemeClr>
                </a:solidFill>
                <a:latin typeface="Calibri Light" panose="020F0302020204030204" pitchFamily="34" charset="0"/>
                <a:cs typeface="Calibri Light" panose="020F0302020204030204" pitchFamily="34" charset="0"/>
              </a:rPr>
              <a:t>What do you think will happen next? </a:t>
            </a:r>
          </a:p>
          <a:p>
            <a:pPr algn="ctr">
              <a:lnSpc>
                <a:spcPct val="160000"/>
              </a:lnSpc>
            </a:pPr>
            <a:r>
              <a:rPr lang="en-GB" sz="3000" dirty="0">
                <a:solidFill>
                  <a:schemeClr val="accent5">
                    <a:lumMod val="50000"/>
                  </a:schemeClr>
                </a:solidFill>
                <a:latin typeface="Calibri Light" panose="020F0302020204030204" pitchFamily="34" charset="0"/>
                <a:cs typeface="Calibri Light" panose="020F0302020204030204" pitchFamily="34" charset="0"/>
              </a:rPr>
              <a:t>What would you do? </a:t>
            </a:r>
          </a:p>
          <a:p>
            <a:pPr algn="ctr">
              <a:lnSpc>
                <a:spcPct val="160000"/>
              </a:lnSpc>
            </a:pPr>
            <a:r>
              <a:rPr lang="en-GB" sz="3000" dirty="0">
                <a:solidFill>
                  <a:schemeClr val="accent5">
                    <a:lumMod val="50000"/>
                  </a:schemeClr>
                </a:solidFill>
                <a:latin typeface="Calibri Light" panose="020F0302020204030204" pitchFamily="34" charset="0"/>
                <a:cs typeface="Calibri Light" panose="020F0302020204030204" pitchFamily="34" charset="0"/>
              </a:rPr>
              <a:t>What have you learned about …… in your book? </a:t>
            </a:r>
          </a:p>
          <a:p>
            <a:pPr algn="ctr">
              <a:lnSpc>
                <a:spcPct val="160000"/>
              </a:lnSpc>
            </a:pPr>
            <a:r>
              <a:rPr lang="en-GB" sz="3000" dirty="0">
                <a:solidFill>
                  <a:schemeClr val="accent5">
                    <a:lumMod val="50000"/>
                  </a:schemeClr>
                </a:solidFill>
                <a:latin typeface="Calibri Light" panose="020F0302020204030204" pitchFamily="34" charset="0"/>
                <a:cs typeface="Calibri Light" panose="020F0302020204030204" pitchFamily="34" charset="0"/>
              </a:rPr>
              <a:t>What can you tell me about…? </a:t>
            </a:r>
          </a:p>
        </p:txBody>
      </p:sp>
    </p:spTree>
    <p:extLst>
      <p:ext uri="{BB962C8B-B14F-4D97-AF65-F5344CB8AC3E}">
        <p14:creationId xmlns:p14="http://schemas.microsoft.com/office/powerpoint/2010/main" val="333089948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smtClean="0">
                <a:solidFill>
                  <a:schemeClr val="accent5">
                    <a:lumMod val="50000"/>
                  </a:schemeClr>
                </a:solidFill>
                <a:latin typeface="Calibri Light" panose="020F0302020204030204" pitchFamily="34" charset="0"/>
                <a:cs typeface="Calibri Light" panose="020F0302020204030204" pitchFamily="34" charset="0"/>
              </a:rPr>
              <a:t>Questions to extend learning</a:t>
            </a:r>
            <a:endParaRPr lang="en-GB" b="1" u="sng" dirty="0">
              <a:solidFill>
                <a:schemeClr val="accent5">
                  <a:lumMod val="50000"/>
                </a:schemeClr>
              </a:solidFill>
              <a:latin typeface="Calibri Light" panose="020F0302020204030204" pitchFamily="34" charset="0"/>
              <a:cs typeface="Calibri Light" panose="020F0302020204030204" pitchFamily="34" charset="0"/>
            </a:endParaRPr>
          </a:p>
        </p:txBody>
      </p:sp>
      <p:sp>
        <p:nvSpPr>
          <p:cNvPr id="3" name="Content Placeholder 2"/>
          <p:cNvSpPr>
            <a:spLocks noGrp="1"/>
          </p:cNvSpPr>
          <p:nvPr>
            <p:ph idx="1"/>
          </p:nvPr>
        </p:nvSpPr>
        <p:spPr>
          <a:xfrm>
            <a:off x="350520" y="1690688"/>
            <a:ext cx="11490960" cy="4351338"/>
          </a:xfrm>
        </p:spPr>
        <p:txBody>
          <a:bodyPr>
            <a:normAutofit/>
          </a:bodyPr>
          <a:lstStyle/>
          <a:p>
            <a:pPr marL="0" indent="0">
              <a:lnSpc>
                <a:spcPct val="150000"/>
              </a:lnSpc>
              <a:buNone/>
            </a:pPr>
            <a:r>
              <a:rPr lang="en-GB" dirty="0" smtClean="0">
                <a:solidFill>
                  <a:schemeClr val="accent5">
                    <a:lumMod val="50000"/>
                  </a:schemeClr>
                </a:solidFill>
                <a:latin typeface="Calibri Light" panose="020F0302020204030204" pitchFamily="34" charset="0"/>
                <a:cs typeface="Calibri Light" panose="020F0302020204030204" pitchFamily="34" charset="0"/>
              </a:rPr>
              <a:t>- Finding information on the page </a:t>
            </a:r>
          </a:p>
          <a:p>
            <a:pPr marL="0" indent="0">
              <a:lnSpc>
                <a:spcPct val="150000"/>
              </a:lnSpc>
              <a:buNone/>
            </a:pPr>
            <a:r>
              <a:rPr lang="en-GB" dirty="0" smtClean="0">
                <a:solidFill>
                  <a:schemeClr val="accent5">
                    <a:lumMod val="50000"/>
                  </a:schemeClr>
                </a:solidFill>
                <a:latin typeface="Calibri Light" panose="020F0302020204030204" pitchFamily="34" charset="0"/>
                <a:cs typeface="Calibri Light" panose="020F0302020204030204" pitchFamily="34" charset="0"/>
              </a:rPr>
              <a:t>- Being able to find information that is not on the page </a:t>
            </a:r>
          </a:p>
          <a:p>
            <a:pPr marL="0" indent="0">
              <a:lnSpc>
                <a:spcPct val="150000"/>
              </a:lnSpc>
              <a:buNone/>
            </a:pPr>
            <a:r>
              <a:rPr lang="en-GB" dirty="0" smtClean="0">
                <a:solidFill>
                  <a:schemeClr val="accent5">
                    <a:lumMod val="50000"/>
                  </a:schemeClr>
                </a:solidFill>
                <a:latin typeface="Calibri Light" panose="020F0302020204030204" pitchFamily="34" charset="0"/>
                <a:cs typeface="Calibri Light" panose="020F0302020204030204" pitchFamily="34" charset="0"/>
              </a:rPr>
              <a:t>- Thinking about situations and predicting what might happen</a:t>
            </a:r>
          </a:p>
          <a:p>
            <a:pPr marL="0" indent="0">
              <a:lnSpc>
                <a:spcPct val="150000"/>
              </a:lnSpc>
              <a:buNone/>
            </a:pPr>
            <a:r>
              <a:rPr lang="en-GB" dirty="0" smtClean="0">
                <a:solidFill>
                  <a:schemeClr val="accent5">
                    <a:lumMod val="50000"/>
                  </a:schemeClr>
                </a:solidFill>
                <a:latin typeface="Calibri Light" panose="020F0302020204030204" pitchFamily="34" charset="0"/>
                <a:cs typeface="Calibri Light" panose="020F0302020204030204" pitchFamily="34" charset="0"/>
              </a:rPr>
              <a:t>- Putting yourself in a character’s shoes and understanding what is going on from their viewpoint </a:t>
            </a:r>
          </a:p>
        </p:txBody>
      </p:sp>
    </p:spTree>
    <p:extLst>
      <p:ext uri="{BB962C8B-B14F-4D97-AF65-F5344CB8AC3E}">
        <p14:creationId xmlns:p14="http://schemas.microsoft.com/office/powerpoint/2010/main" val="11091813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1297" y="185057"/>
            <a:ext cx="10515600" cy="627652"/>
          </a:xfrm>
        </p:spPr>
        <p:txBody>
          <a:bodyPr>
            <a:normAutofit fontScale="90000"/>
          </a:bodyPr>
          <a:lstStyle/>
          <a:p>
            <a:pPr algn="ctr"/>
            <a:r>
              <a:rPr lang="en-GB" b="1" u="sng" dirty="0" smtClean="0">
                <a:solidFill>
                  <a:schemeClr val="accent5">
                    <a:lumMod val="50000"/>
                  </a:schemeClr>
                </a:solidFill>
              </a:rPr>
              <a:t>Resources to help at home:</a:t>
            </a:r>
            <a:endParaRPr lang="en-GB" b="1" u="sng" dirty="0">
              <a:solidFill>
                <a:schemeClr val="accent5">
                  <a:lumMod val="50000"/>
                </a:schemeClr>
              </a:solidFill>
            </a:endParaRPr>
          </a:p>
        </p:txBody>
      </p:sp>
      <p:sp>
        <p:nvSpPr>
          <p:cNvPr id="3" name="Content Placeholder 2"/>
          <p:cNvSpPr>
            <a:spLocks noGrp="1"/>
          </p:cNvSpPr>
          <p:nvPr>
            <p:ph idx="1"/>
          </p:nvPr>
        </p:nvSpPr>
        <p:spPr>
          <a:xfrm>
            <a:off x="213361" y="812708"/>
            <a:ext cx="11765280" cy="5923372"/>
          </a:xfrm>
        </p:spPr>
        <p:txBody>
          <a:bodyPr>
            <a:normAutofit fontScale="32500" lnSpcReduction="20000"/>
          </a:bodyPr>
          <a:lstStyle/>
          <a:p>
            <a:pPr marL="0" indent="0">
              <a:buNone/>
            </a:pPr>
            <a:r>
              <a:rPr lang="en-GB" sz="4500" dirty="0" smtClean="0">
                <a:solidFill>
                  <a:schemeClr val="accent5">
                    <a:lumMod val="50000"/>
                  </a:schemeClr>
                </a:solidFill>
                <a:latin typeface="Calibri Light" panose="020F0302020204030204" pitchFamily="34" charset="0"/>
                <a:cs typeface="Calibri Light" panose="020F0302020204030204" pitchFamily="34" charset="0"/>
                <a:hlinkClick r:id="rId2"/>
              </a:rPr>
              <a:t>Read Theory</a:t>
            </a:r>
          </a:p>
          <a:p>
            <a:pPr marL="0" indent="0">
              <a:buNone/>
            </a:pPr>
            <a:r>
              <a:rPr lang="en-GB" sz="4500" dirty="0" smtClean="0">
                <a:solidFill>
                  <a:schemeClr val="accent5">
                    <a:lumMod val="50000"/>
                  </a:schemeClr>
                </a:solidFill>
                <a:latin typeface="Calibri Light" panose="020F0302020204030204" pitchFamily="34" charset="0"/>
                <a:cs typeface="Calibri Light" panose="020F0302020204030204" pitchFamily="34" charset="0"/>
                <a:hlinkClick r:id="rId2"/>
              </a:rPr>
              <a:t>https</a:t>
            </a:r>
            <a:r>
              <a:rPr lang="en-GB" sz="4500" dirty="0">
                <a:solidFill>
                  <a:schemeClr val="accent5">
                    <a:lumMod val="50000"/>
                  </a:schemeClr>
                </a:solidFill>
                <a:latin typeface="Calibri Light" panose="020F0302020204030204" pitchFamily="34" charset="0"/>
                <a:cs typeface="Calibri Light" panose="020F0302020204030204" pitchFamily="34" charset="0"/>
                <a:hlinkClick r:id="rId2"/>
              </a:rPr>
              <a:t>://readtheory.org</a:t>
            </a:r>
            <a:r>
              <a:rPr lang="en-GB" sz="4500" dirty="0" smtClean="0">
                <a:solidFill>
                  <a:schemeClr val="accent5">
                    <a:lumMod val="50000"/>
                  </a:schemeClr>
                </a:solidFill>
                <a:latin typeface="Calibri Light" panose="020F0302020204030204" pitchFamily="34" charset="0"/>
                <a:cs typeface="Calibri Light" panose="020F0302020204030204" pitchFamily="34" charset="0"/>
                <a:hlinkClick r:id="rId2"/>
              </a:rPr>
              <a:t>/</a:t>
            </a:r>
            <a:endParaRPr lang="en-GB" sz="4500" dirty="0" smtClean="0">
              <a:solidFill>
                <a:schemeClr val="accent5">
                  <a:lumMod val="50000"/>
                </a:schemeClr>
              </a:solidFill>
              <a:latin typeface="Calibri Light" panose="020F0302020204030204" pitchFamily="34" charset="0"/>
              <a:cs typeface="Calibri Light" panose="020F0302020204030204" pitchFamily="34" charset="0"/>
            </a:endParaRPr>
          </a:p>
          <a:p>
            <a:pPr marL="0" indent="0">
              <a:buNone/>
            </a:pPr>
            <a:endParaRPr lang="en-GB" sz="4500" dirty="0">
              <a:solidFill>
                <a:schemeClr val="accent5">
                  <a:lumMod val="50000"/>
                </a:schemeClr>
              </a:solidFill>
              <a:latin typeface="Calibri Light" panose="020F0302020204030204" pitchFamily="34" charset="0"/>
              <a:cs typeface="Calibri Light" panose="020F0302020204030204" pitchFamily="34" charset="0"/>
            </a:endParaRPr>
          </a:p>
          <a:p>
            <a:pPr marL="0" indent="0">
              <a:buNone/>
            </a:pPr>
            <a:r>
              <a:rPr lang="en-GB" sz="4500" dirty="0" smtClean="0">
                <a:solidFill>
                  <a:schemeClr val="accent5">
                    <a:lumMod val="50000"/>
                  </a:schemeClr>
                </a:solidFill>
                <a:latin typeface="Calibri Light" panose="020F0302020204030204" pitchFamily="34" charset="0"/>
                <a:cs typeface="Calibri Light" panose="020F0302020204030204" pitchFamily="34" charset="0"/>
              </a:rPr>
              <a:t>This is a FREE </a:t>
            </a:r>
            <a:r>
              <a:rPr lang="en-GB" sz="4500" dirty="0">
                <a:solidFill>
                  <a:schemeClr val="accent5">
                    <a:lumMod val="50000"/>
                  </a:schemeClr>
                </a:solidFill>
                <a:latin typeface="Calibri Light" panose="020F0302020204030204" pitchFamily="34" charset="0"/>
                <a:cs typeface="Calibri Light" panose="020F0302020204030204" pitchFamily="34" charset="0"/>
              </a:rPr>
              <a:t>online comprehension </a:t>
            </a:r>
            <a:r>
              <a:rPr lang="en-GB" sz="4500" dirty="0" smtClean="0">
                <a:solidFill>
                  <a:schemeClr val="accent5">
                    <a:lumMod val="50000"/>
                  </a:schemeClr>
                </a:solidFill>
                <a:latin typeface="Calibri Light" panose="020F0302020204030204" pitchFamily="34" charset="0"/>
                <a:cs typeface="Calibri Light" panose="020F0302020204030204" pitchFamily="34" charset="0"/>
              </a:rPr>
              <a:t>tool which has variety </a:t>
            </a:r>
            <a:r>
              <a:rPr lang="en-GB" sz="4500" dirty="0">
                <a:solidFill>
                  <a:schemeClr val="accent5">
                    <a:lumMod val="50000"/>
                  </a:schemeClr>
                </a:solidFill>
                <a:latin typeface="Calibri Light" panose="020F0302020204030204" pitchFamily="34" charset="0"/>
                <a:cs typeface="Calibri Light" panose="020F0302020204030204" pitchFamily="34" charset="0"/>
              </a:rPr>
              <a:t>of short texts with multiple choice answers. </a:t>
            </a:r>
            <a:r>
              <a:rPr lang="en-GB" sz="4500" dirty="0" smtClean="0">
                <a:solidFill>
                  <a:schemeClr val="accent5">
                    <a:lumMod val="50000"/>
                  </a:schemeClr>
                </a:solidFill>
                <a:latin typeface="Calibri Light" panose="020F0302020204030204" pitchFamily="34" charset="0"/>
                <a:cs typeface="Calibri Light" panose="020F0302020204030204" pitchFamily="34" charset="0"/>
              </a:rPr>
              <a:t>The computer marks the answers. </a:t>
            </a:r>
          </a:p>
          <a:p>
            <a:pPr marL="0" indent="0">
              <a:buNone/>
            </a:pPr>
            <a:endParaRPr lang="en-GB" sz="4500" dirty="0" smtClean="0">
              <a:solidFill>
                <a:schemeClr val="accent5">
                  <a:lumMod val="50000"/>
                </a:schemeClr>
              </a:solidFill>
              <a:latin typeface="Calibri Light" panose="020F0302020204030204" pitchFamily="34" charset="0"/>
              <a:cs typeface="Calibri Light" panose="020F0302020204030204" pitchFamily="34" charset="0"/>
            </a:endParaRPr>
          </a:p>
          <a:p>
            <a:pPr marL="0" indent="0">
              <a:buNone/>
            </a:pPr>
            <a:r>
              <a:rPr lang="en-GB" sz="4500" dirty="0" smtClean="0">
                <a:hlinkClick r:id="rId3"/>
              </a:rPr>
              <a:t>https</a:t>
            </a:r>
            <a:r>
              <a:rPr lang="en-GB" sz="4500" dirty="0">
                <a:hlinkClick r:id="rId3"/>
              </a:rPr>
              <a:t>://misterbodd.wordpress.com</a:t>
            </a:r>
          </a:p>
          <a:p>
            <a:pPr marL="0" indent="0">
              <a:buNone/>
            </a:pPr>
            <a:r>
              <a:rPr lang="en-GB" sz="4500" dirty="0" smtClean="0">
                <a:hlinkClick r:id="rId3"/>
              </a:rPr>
              <a:t>No Shelf Control Blog by Mister </a:t>
            </a:r>
            <a:r>
              <a:rPr lang="en-GB" sz="4500" dirty="0" err="1" smtClean="0">
                <a:hlinkClick r:id="rId3"/>
              </a:rPr>
              <a:t>Bodd</a:t>
            </a:r>
            <a:r>
              <a:rPr lang="en-GB" sz="4500" dirty="0" smtClean="0"/>
              <a:t> </a:t>
            </a:r>
          </a:p>
          <a:p>
            <a:pPr marL="0" indent="0">
              <a:buNone/>
            </a:pPr>
            <a:endParaRPr lang="en-GB" sz="4500" dirty="0">
              <a:solidFill>
                <a:schemeClr val="accent5">
                  <a:lumMod val="50000"/>
                </a:schemeClr>
              </a:solidFill>
              <a:latin typeface="Calibri Light" panose="020F0302020204030204" pitchFamily="34" charset="0"/>
              <a:cs typeface="Calibri Light" panose="020F0302020204030204" pitchFamily="34" charset="0"/>
            </a:endParaRPr>
          </a:p>
          <a:p>
            <a:pPr marL="0" indent="0">
              <a:buNone/>
            </a:pPr>
            <a:r>
              <a:rPr lang="en-GB" sz="4500" dirty="0" smtClean="0">
                <a:solidFill>
                  <a:schemeClr val="accent5">
                    <a:lumMod val="50000"/>
                  </a:schemeClr>
                </a:solidFill>
                <a:latin typeface="Calibri Light" panose="020F0302020204030204" pitchFamily="34" charset="0"/>
                <a:cs typeface="Calibri Light" panose="020F0302020204030204" pitchFamily="34" charset="0"/>
              </a:rPr>
              <a:t>A great blog kept by a KS1 teacher who makes lots of great book recommendations for children of all ages!</a:t>
            </a:r>
          </a:p>
          <a:p>
            <a:pPr marL="0" indent="0">
              <a:buNone/>
            </a:pPr>
            <a:endParaRPr lang="en-GB" sz="4500" dirty="0" smtClean="0">
              <a:solidFill>
                <a:schemeClr val="accent5">
                  <a:lumMod val="50000"/>
                </a:schemeClr>
              </a:solidFill>
              <a:latin typeface="Calibri Light" panose="020F0302020204030204" pitchFamily="34" charset="0"/>
              <a:cs typeface="Calibri Light" panose="020F0302020204030204" pitchFamily="34" charset="0"/>
            </a:endParaRPr>
          </a:p>
          <a:p>
            <a:pPr marL="0" indent="0">
              <a:buNone/>
            </a:pPr>
            <a:r>
              <a:rPr lang="en-GB" sz="4500" dirty="0" smtClean="0">
                <a:solidFill>
                  <a:schemeClr val="accent5">
                    <a:lumMod val="50000"/>
                  </a:schemeClr>
                </a:solidFill>
                <a:latin typeface="Calibri Light" panose="020F0302020204030204" pitchFamily="34" charset="0"/>
                <a:cs typeface="Calibri Light" panose="020F0302020204030204" pitchFamily="34" charset="0"/>
                <a:hlinkClick r:id="rId4"/>
              </a:rPr>
              <a:t>https</a:t>
            </a:r>
            <a:r>
              <a:rPr lang="en-GB" sz="4500" dirty="0">
                <a:solidFill>
                  <a:schemeClr val="accent5">
                    <a:lumMod val="50000"/>
                  </a:schemeClr>
                </a:solidFill>
                <a:latin typeface="Calibri Light" panose="020F0302020204030204" pitchFamily="34" charset="0"/>
                <a:cs typeface="Calibri Light" panose="020F0302020204030204" pitchFamily="34" charset="0"/>
                <a:hlinkClick r:id="rId4"/>
              </a:rPr>
              <a:t>://schoolreadinglist.co.uk/category/reading-lists-for-primary-school-pupils/</a:t>
            </a:r>
            <a:endParaRPr lang="en-GB" sz="4500" dirty="0">
              <a:solidFill>
                <a:schemeClr val="accent5">
                  <a:lumMod val="50000"/>
                </a:schemeClr>
              </a:solidFill>
              <a:latin typeface="Calibri Light" panose="020F0302020204030204" pitchFamily="34" charset="0"/>
              <a:cs typeface="Calibri Light" panose="020F0302020204030204" pitchFamily="34" charset="0"/>
            </a:endParaRPr>
          </a:p>
          <a:p>
            <a:pPr marL="0" indent="0">
              <a:buNone/>
            </a:pPr>
            <a:r>
              <a:rPr lang="en-GB" sz="4500" dirty="0">
                <a:hlinkClick r:id="rId4"/>
              </a:rPr>
              <a:t>Primary School Reading Lists for Children aged </a:t>
            </a:r>
            <a:r>
              <a:rPr lang="en-GB" sz="4500" dirty="0" smtClean="0">
                <a:hlinkClick r:id="rId4"/>
              </a:rPr>
              <a:t>3-11</a:t>
            </a:r>
            <a:endParaRPr lang="en-GB" sz="4500" dirty="0" smtClean="0"/>
          </a:p>
          <a:p>
            <a:pPr marL="0" indent="0">
              <a:buNone/>
            </a:pPr>
            <a:endParaRPr lang="en-GB" sz="4500" dirty="0">
              <a:solidFill>
                <a:schemeClr val="accent5">
                  <a:lumMod val="50000"/>
                </a:schemeClr>
              </a:solidFill>
              <a:latin typeface="Calibri Light" panose="020F0302020204030204" pitchFamily="34" charset="0"/>
              <a:cs typeface="Calibri Light" panose="020F0302020204030204" pitchFamily="34" charset="0"/>
            </a:endParaRPr>
          </a:p>
          <a:p>
            <a:pPr marL="0" indent="0">
              <a:buNone/>
            </a:pPr>
            <a:r>
              <a:rPr lang="en-GB" sz="4500" dirty="0" smtClean="0">
                <a:solidFill>
                  <a:schemeClr val="accent5">
                    <a:lumMod val="50000"/>
                  </a:schemeClr>
                </a:solidFill>
                <a:latin typeface="Calibri Light" panose="020F0302020204030204" pitchFamily="34" charset="0"/>
                <a:cs typeface="Calibri Light" panose="020F0302020204030204" pitchFamily="34" charset="0"/>
              </a:rPr>
              <a:t>The School Reading List regularly update their recommendation of novels for children of all ages!</a:t>
            </a:r>
          </a:p>
          <a:p>
            <a:pPr marL="0" indent="0">
              <a:buNone/>
            </a:pPr>
            <a:endParaRPr lang="en-GB" sz="4500" dirty="0">
              <a:solidFill>
                <a:schemeClr val="accent5">
                  <a:lumMod val="50000"/>
                </a:schemeClr>
              </a:solidFill>
              <a:latin typeface="Calibri Light" panose="020F0302020204030204" pitchFamily="34" charset="0"/>
              <a:cs typeface="Calibri Light" panose="020F0302020204030204" pitchFamily="34" charset="0"/>
            </a:endParaRPr>
          </a:p>
          <a:p>
            <a:pPr marL="0" indent="0">
              <a:buNone/>
            </a:pPr>
            <a:r>
              <a:rPr lang="en-GB" sz="4500" dirty="0" err="1" smtClean="0">
                <a:hlinkClick r:id="rId5"/>
              </a:rPr>
              <a:t>BooksForTopics</a:t>
            </a:r>
            <a:r>
              <a:rPr lang="en-GB" sz="4500" dirty="0" smtClean="0"/>
              <a:t> </a:t>
            </a:r>
          </a:p>
          <a:p>
            <a:pPr marL="0" indent="0">
              <a:buNone/>
            </a:pPr>
            <a:r>
              <a:rPr lang="en-GB" sz="4500" dirty="0" smtClean="0">
                <a:hlinkClick r:id="rId5"/>
              </a:rPr>
              <a:t>https://www.booksfortopics.com/</a:t>
            </a:r>
            <a:endParaRPr lang="en-GB" sz="4500" dirty="0" smtClean="0"/>
          </a:p>
          <a:p>
            <a:pPr marL="0" indent="0">
              <a:buNone/>
            </a:pPr>
            <a:endParaRPr lang="en-GB" sz="4500" dirty="0">
              <a:solidFill>
                <a:schemeClr val="accent5">
                  <a:lumMod val="50000"/>
                </a:schemeClr>
              </a:solidFill>
              <a:latin typeface="Calibri Light" panose="020F0302020204030204" pitchFamily="34" charset="0"/>
              <a:cs typeface="Calibri Light" panose="020F0302020204030204" pitchFamily="34" charset="0"/>
            </a:endParaRPr>
          </a:p>
          <a:p>
            <a:pPr marL="0" indent="0">
              <a:buNone/>
            </a:pPr>
            <a:r>
              <a:rPr lang="en-GB" sz="4500" dirty="0" smtClean="0">
                <a:solidFill>
                  <a:schemeClr val="accent5">
                    <a:lumMod val="50000"/>
                  </a:schemeClr>
                </a:solidFill>
                <a:latin typeface="Calibri Light" panose="020F0302020204030204" pitchFamily="34" charset="0"/>
                <a:cs typeface="Calibri Light" panose="020F0302020204030204" pitchFamily="34" charset="0"/>
              </a:rPr>
              <a:t>A great website linking you to excellent books on all manner of genres to help your children stay hooked into their school learning topics!</a:t>
            </a:r>
          </a:p>
          <a:p>
            <a:pPr marL="0" indent="0">
              <a:buNone/>
            </a:pPr>
            <a:endParaRPr lang="en-GB" dirty="0">
              <a:solidFill>
                <a:schemeClr val="accent5">
                  <a:lumMod val="50000"/>
                </a:schemeClr>
              </a:solidFill>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193220199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HDOfficeLightV0">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1_HDOfficeLightV0">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4.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396</TotalTime>
  <Words>1047</Words>
  <Application>Microsoft Office PowerPoint</Application>
  <PresentationFormat>Widescreen</PresentationFormat>
  <Paragraphs>124</Paragraphs>
  <Slides>15</Slides>
  <Notes>0</Notes>
  <HiddenSlides>0</HiddenSlides>
  <MMClips>0</MMClips>
  <ScaleCrop>false</ScaleCrop>
  <HeadingPairs>
    <vt:vector size="6" baseType="variant">
      <vt:variant>
        <vt:lpstr>Fonts Used</vt:lpstr>
      </vt:variant>
      <vt:variant>
        <vt:i4>7</vt:i4>
      </vt:variant>
      <vt:variant>
        <vt:lpstr>Theme</vt:lpstr>
      </vt:variant>
      <vt:variant>
        <vt:i4>4</vt:i4>
      </vt:variant>
      <vt:variant>
        <vt:lpstr>Slide Titles</vt:lpstr>
      </vt:variant>
      <vt:variant>
        <vt:i4>15</vt:i4>
      </vt:variant>
    </vt:vector>
  </HeadingPairs>
  <TitlesOfParts>
    <vt:vector size="26" baseType="lpstr">
      <vt:lpstr>Arial</vt:lpstr>
      <vt:lpstr>Britannic Bold</vt:lpstr>
      <vt:lpstr>Calibri</vt:lpstr>
      <vt:lpstr>Calibri Light</vt:lpstr>
      <vt:lpstr>Corbel Light</vt:lpstr>
      <vt:lpstr>Times New Roman</vt:lpstr>
      <vt:lpstr>Wingdings 2</vt:lpstr>
      <vt:lpstr>Office Theme</vt:lpstr>
      <vt:lpstr>HDOfficeLightV0</vt:lpstr>
      <vt:lpstr>1_HDOfficeLightV0</vt:lpstr>
      <vt:lpstr>1_Office Theme</vt:lpstr>
      <vt:lpstr>Reading in KS2 at Navenby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Questions to ask at home</vt:lpstr>
      <vt:lpstr>Questions to extend learning</vt:lpstr>
      <vt:lpstr>Resources to help at home: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Keran Gill</dc:creator>
  <cp:lastModifiedBy>Rebecca Howard</cp:lastModifiedBy>
  <cp:revision>92</cp:revision>
  <dcterms:created xsi:type="dcterms:W3CDTF">2018-11-11T20:06:49Z</dcterms:created>
  <dcterms:modified xsi:type="dcterms:W3CDTF">2022-02-25T10:38:08Z</dcterms:modified>
</cp:coreProperties>
</file>